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2" r:id="rId3"/>
    <p:sldId id="291" r:id="rId4"/>
    <p:sldId id="257" r:id="rId5"/>
    <p:sldId id="263" r:id="rId6"/>
    <p:sldId id="285" r:id="rId7"/>
    <p:sldId id="298" r:id="rId8"/>
    <p:sldId id="259" r:id="rId9"/>
    <p:sldId id="264" r:id="rId10"/>
    <p:sldId id="289" r:id="rId11"/>
    <p:sldId id="295" r:id="rId12"/>
    <p:sldId id="275" r:id="rId13"/>
    <p:sldId id="290" r:id="rId14"/>
    <p:sldId id="274" r:id="rId15"/>
    <p:sldId id="276" r:id="rId16"/>
    <p:sldId id="268" r:id="rId17"/>
    <p:sldId id="287" r:id="rId18"/>
    <p:sldId id="278" r:id="rId19"/>
    <p:sldId id="279" r:id="rId20"/>
    <p:sldId id="301" r:id="rId21"/>
    <p:sldId id="282" r:id="rId22"/>
    <p:sldId id="293" r:id="rId23"/>
    <p:sldId id="292" r:id="rId24"/>
    <p:sldId id="294" r:id="rId25"/>
    <p:sldId id="296" r:id="rId26"/>
    <p:sldId id="297" r:id="rId27"/>
    <p:sldId id="299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0768FF-FF31-6448-9780-72FEF58A85F2}" v="4" dt="2019-10-07T12:50:41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sama Alshabrawy" userId="1c06f1e106e6dc66" providerId="LiveId" clId="{F3F1BB32-7CBF-2243-BCB6-C4D6F3A2ABD7}"/>
    <pc:docChg chg="undo redo custSel mod addSld delSld modSld sldOrd">
      <pc:chgData name="Ossama Alshabrawy" userId="1c06f1e106e6dc66" providerId="LiveId" clId="{F3F1BB32-7CBF-2243-BCB6-C4D6F3A2ABD7}" dt="2019-06-11T16:28:50.435" v="1978" actId="207"/>
      <pc:docMkLst>
        <pc:docMk/>
      </pc:docMkLst>
      <pc:sldChg chg="addSp delSp modSp mod setBg">
        <pc:chgData name="Ossama Alshabrawy" userId="1c06f1e106e6dc66" providerId="LiveId" clId="{F3F1BB32-7CBF-2243-BCB6-C4D6F3A2ABD7}" dt="2019-06-11T11:54:58.557" v="1270" actId="20577"/>
        <pc:sldMkLst>
          <pc:docMk/>
          <pc:sldMk cId="593835099" sldId="256"/>
        </pc:sldMkLst>
        <pc:spChg chg="mod">
          <ac:chgData name="Ossama Alshabrawy" userId="1c06f1e106e6dc66" providerId="LiveId" clId="{F3F1BB32-7CBF-2243-BCB6-C4D6F3A2ABD7}" dt="2019-06-10T20:03:30.380" v="357" actId="122"/>
          <ac:spMkLst>
            <pc:docMk/>
            <pc:sldMk cId="593835099" sldId="256"/>
            <ac:spMk id="2" creationId="{98907E01-315B-0D4C-963A-556CF19A39FD}"/>
          </ac:spMkLst>
        </pc:spChg>
        <pc:spChg chg="mod">
          <ac:chgData name="Ossama Alshabrawy" userId="1c06f1e106e6dc66" providerId="LiveId" clId="{F3F1BB32-7CBF-2243-BCB6-C4D6F3A2ABD7}" dt="2019-06-10T20:06:12.929" v="371" actId="255"/>
          <ac:spMkLst>
            <pc:docMk/>
            <pc:sldMk cId="593835099" sldId="256"/>
            <ac:spMk id="3" creationId="{89EA2C1B-988E-2C4B-B537-696DE1E061A4}"/>
          </ac:spMkLst>
        </pc:spChg>
        <pc:spChg chg="add mod">
          <ac:chgData name="Ossama Alshabrawy" userId="1c06f1e106e6dc66" providerId="LiveId" clId="{F3F1BB32-7CBF-2243-BCB6-C4D6F3A2ABD7}" dt="2019-06-11T11:54:58.557" v="1270" actId="20577"/>
          <ac:spMkLst>
            <pc:docMk/>
            <pc:sldMk cId="593835099" sldId="256"/>
            <ac:spMk id="4" creationId="{538DB296-B89E-EA47-B56E-F59D2F798E3B}"/>
          </ac:spMkLst>
        </pc:spChg>
        <pc:spChg chg="add del">
          <ac:chgData name="Ossama Alshabrawy" userId="1c06f1e106e6dc66" providerId="LiveId" clId="{F3F1BB32-7CBF-2243-BCB6-C4D6F3A2ABD7}" dt="2019-06-10T19:16:53.832" v="55" actId="26606"/>
          <ac:spMkLst>
            <pc:docMk/>
            <pc:sldMk cId="593835099" sldId="256"/>
            <ac:spMk id="8" creationId="{559AE206-7EBA-4D33-8BC9-9D8158553F0E}"/>
          </ac:spMkLst>
        </pc:spChg>
        <pc:spChg chg="add del">
          <ac:chgData name="Ossama Alshabrawy" userId="1c06f1e106e6dc66" providerId="LiveId" clId="{F3F1BB32-7CBF-2243-BCB6-C4D6F3A2ABD7}" dt="2019-06-10T19:16:53.832" v="55" actId="26606"/>
          <ac:spMkLst>
            <pc:docMk/>
            <pc:sldMk cId="593835099" sldId="256"/>
            <ac:spMk id="10" creationId="{6437D937-A7F1-4011-92B4-328E5BE1B166}"/>
          </ac:spMkLst>
        </pc:spChg>
        <pc:spChg chg="add del">
          <ac:chgData name="Ossama Alshabrawy" userId="1c06f1e106e6dc66" providerId="LiveId" clId="{F3F1BB32-7CBF-2243-BCB6-C4D6F3A2ABD7}" dt="2019-06-10T19:16:53.832" v="55" actId="26606"/>
          <ac:spMkLst>
            <pc:docMk/>
            <pc:sldMk cId="593835099" sldId="256"/>
            <ac:spMk id="12" creationId="{B672F332-AF08-46C6-94F0-77684310D7B7}"/>
          </ac:spMkLst>
        </pc:spChg>
        <pc:spChg chg="add del">
          <ac:chgData name="Ossama Alshabrawy" userId="1c06f1e106e6dc66" providerId="LiveId" clId="{F3F1BB32-7CBF-2243-BCB6-C4D6F3A2ABD7}" dt="2019-06-10T19:16:53.832" v="55" actId="26606"/>
          <ac:spMkLst>
            <pc:docMk/>
            <pc:sldMk cId="593835099" sldId="256"/>
            <ac:spMk id="14" creationId="{34244EF8-D73A-40E1-BE73-D46E6B4B04ED}"/>
          </ac:spMkLst>
        </pc:spChg>
        <pc:spChg chg="add del">
          <ac:chgData name="Ossama Alshabrawy" userId="1c06f1e106e6dc66" providerId="LiveId" clId="{F3F1BB32-7CBF-2243-BCB6-C4D6F3A2ABD7}" dt="2019-06-10T19:16:53.832" v="55" actId="26606"/>
          <ac:spMkLst>
            <pc:docMk/>
            <pc:sldMk cId="593835099" sldId="256"/>
            <ac:spMk id="16" creationId="{AB84D7E8-4ECB-42D7-ADBF-01689B0F24AE}"/>
          </ac:spMkLst>
        </pc:spChg>
        <pc:spChg chg="add del">
          <ac:chgData name="Ossama Alshabrawy" userId="1c06f1e106e6dc66" providerId="LiveId" clId="{F3F1BB32-7CBF-2243-BCB6-C4D6F3A2ABD7}" dt="2019-06-10T19:17:17.720" v="57" actId="26606"/>
          <ac:spMkLst>
            <pc:docMk/>
            <pc:sldMk cId="593835099" sldId="256"/>
            <ac:spMk id="20" creationId="{3B854194-185D-494D-905C-7C7CB2E30F6E}"/>
          </ac:spMkLst>
        </pc:spChg>
        <pc:spChg chg="add del">
          <ac:chgData name="Ossama Alshabrawy" userId="1c06f1e106e6dc66" providerId="LiveId" clId="{F3F1BB32-7CBF-2243-BCB6-C4D6F3A2ABD7}" dt="2019-06-10T19:17:17.720" v="57" actId="26606"/>
          <ac:spMkLst>
            <pc:docMk/>
            <pc:sldMk cId="593835099" sldId="256"/>
            <ac:spMk id="21" creationId="{B4F5FA0D-0104-4987-8241-EFF7C85B88DE}"/>
          </ac:spMkLst>
        </pc:spChg>
        <pc:spChg chg="add del">
          <ac:chgData name="Ossama Alshabrawy" userId="1c06f1e106e6dc66" providerId="LiveId" clId="{F3F1BB32-7CBF-2243-BCB6-C4D6F3A2ABD7}" dt="2019-06-10T19:17:29.603" v="59" actId="26606"/>
          <ac:spMkLst>
            <pc:docMk/>
            <pc:sldMk cId="593835099" sldId="256"/>
            <ac:spMk id="32" creationId="{15911E3A-C35B-4EF7-A355-B84E9A14AF4D}"/>
          </ac:spMkLst>
        </pc:spChg>
        <pc:spChg chg="add">
          <ac:chgData name="Ossama Alshabrawy" userId="1c06f1e106e6dc66" providerId="LiveId" clId="{F3F1BB32-7CBF-2243-BCB6-C4D6F3A2ABD7}" dt="2019-06-10T19:17:29.619" v="60" actId="26606"/>
          <ac:spMkLst>
            <pc:docMk/>
            <pc:sldMk cId="593835099" sldId="256"/>
            <ac:spMk id="46" creationId="{559AE206-7EBA-4D33-8BC9-9D8158553F0E}"/>
          </ac:spMkLst>
        </pc:spChg>
        <pc:spChg chg="add">
          <ac:chgData name="Ossama Alshabrawy" userId="1c06f1e106e6dc66" providerId="LiveId" clId="{F3F1BB32-7CBF-2243-BCB6-C4D6F3A2ABD7}" dt="2019-06-10T19:17:29.619" v="60" actId="26606"/>
          <ac:spMkLst>
            <pc:docMk/>
            <pc:sldMk cId="593835099" sldId="256"/>
            <ac:spMk id="47" creationId="{6437D937-A7F1-4011-92B4-328E5BE1B166}"/>
          </ac:spMkLst>
        </pc:spChg>
        <pc:spChg chg="add">
          <ac:chgData name="Ossama Alshabrawy" userId="1c06f1e106e6dc66" providerId="LiveId" clId="{F3F1BB32-7CBF-2243-BCB6-C4D6F3A2ABD7}" dt="2019-06-10T19:17:29.619" v="60" actId="26606"/>
          <ac:spMkLst>
            <pc:docMk/>
            <pc:sldMk cId="593835099" sldId="256"/>
            <ac:spMk id="48" creationId="{B672F332-AF08-46C6-94F0-77684310D7B7}"/>
          </ac:spMkLst>
        </pc:spChg>
        <pc:spChg chg="add">
          <ac:chgData name="Ossama Alshabrawy" userId="1c06f1e106e6dc66" providerId="LiveId" clId="{F3F1BB32-7CBF-2243-BCB6-C4D6F3A2ABD7}" dt="2019-06-10T19:17:29.619" v="60" actId="26606"/>
          <ac:spMkLst>
            <pc:docMk/>
            <pc:sldMk cId="593835099" sldId="256"/>
            <ac:spMk id="49" creationId="{34244EF8-D73A-40E1-BE73-D46E6B4B04ED}"/>
          </ac:spMkLst>
        </pc:spChg>
        <pc:spChg chg="add">
          <ac:chgData name="Ossama Alshabrawy" userId="1c06f1e106e6dc66" providerId="LiveId" clId="{F3F1BB32-7CBF-2243-BCB6-C4D6F3A2ABD7}" dt="2019-06-10T19:17:29.619" v="60" actId="26606"/>
          <ac:spMkLst>
            <pc:docMk/>
            <pc:sldMk cId="593835099" sldId="256"/>
            <ac:spMk id="50" creationId="{AB84D7E8-4ECB-42D7-ADBF-01689B0F24AE}"/>
          </ac:spMkLst>
        </pc:spChg>
        <pc:grpChg chg="add del">
          <ac:chgData name="Ossama Alshabrawy" userId="1c06f1e106e6dc66" providerId="LiveId" clId="{F3F1BB32-7CBF-2243-BCB6-C4D6F3A2ABD7}" dt="2019-06-10T19:17:29.603" v="59" actId="26606"/>
          <ac:grpSpMkLst>
            <pc:docMk/>
            <pc:sldMk cId="593835099" sldId="256"/>
            <ac:grpSpMk id="33" creationId="{5F8A7F7F-DD1A-4F41-98AC-B9CE2A620CDC}"/>
          </ac:grpSpMkLst>
        </pc:grpChg>
        <pc:grpChg chg="add del">
          <ac:chgData name="Ossama Alshabrawy" userId="1c06f1e106e6dc66" providerId="LiveId" clId="{F3F1BB32-7CBF-2243-BCB6-C4D6F3A2ABD7}" dt="2019-06-10T19:17:29.603" v="59" actId="26606"/>
          <ac:grpSpMkLst>
            <pc:docMk/>
            <pc:sldMk cId="593835099" sldId="256"/>
            <ac:grpSpMk id="37" creationId="{E21ADB3D-AD65-44B4-847D-5E90E90A5D16}"/>
          </ac:grpSpMkLst>
        </pc:grpChg>
        <pc:picChg chg="add del">
          <ac:chgData name="Ossama Alshabrawy" userId="1c06f1e106e6dc66" providerId="LiveId" clId="{F3F1BB32-7CBF-2243-BCB6-C4D6F3A2ABD7}" dt="2019-06-10T19:17:17.720" v="57" actId="26606"/>
          <ac:picMkLst>
            <pc:docMk/>
            <pc:sldMk cId="593835099" sldId="256"/>
            <ac:picMk id="22" creationId="{2897127E-6CEF-446C-BE87-93B7C46E49D1}"/>
          </ac:picMkLst>
        </pc:picChg>
        <pc:cxnChg chg="add del">
          <ac:chgData name="Ossama Alshabrawy" userId="1c06f1e106e6dc66" providerId="LiveId" clId="{F3F1BB32-7CBF-2243-BCB6-C4D6F3A2ABD7}" dt="2019-06-10T19:16:53.832" v="55" actId="26606"/>
          <ac:cxnSpMkLst>
            <pc:docMk/>
            <pc:sldMk cId="593835099" sldId="256"/>
            <ac:cxnSpMk id="18" creationId="{9E8E38ED-369A-44C2-B635-0BED0E48A6E8}"/>
          </ac:cxnSpMkLst>
        </pc:cxnChg>
        <pc:cxnChg chg="add">
          <ac:chgData name="Ossama Alshabrawy" userId="1c06f1e106e6dc66" providerId="LiveId" clId="{F3F1BB32-7CBF-2243-BCB6-C4D6F3A2ABD7}" dt="2019-06-10T19:17:29.619" v="60" actId="26606"/>
          <ac:cxnSpMkLst>
            <pc:docMk/>
            <pc:sldMk cId="593835099" sldId="256"/>
            <ac:cxnSpMk id="51" creationId="{9E8E38ED-369A-44C2-B635-0BED0E48A6E8}"/>
          </ac:cxnSpMkLst>
        </pc:cxnChg>
      </pc:sldChg>
      <pc:sldChg chg="addSp delSp modSp mod setBg">
        <pc:chgData name="Ossama Alshabrawy" userId="1c06f1e106e6dc66" providerId="LiveId" clId="{F3F1BB32-7CBF-2243-BCB6-C4D6F3A2ABD7}" dt="2019-06-11T16:28:50.435" v="1978" actId="207"/>
        <pc:sldMkLst>
          <pc:docMk/>
          <pc:sldMk cId="2668586239" sldId="257"/>
        </pc:sldMkLst>
        <pc:spChg chg="mod">
          <ac:chgData name="Ossama Alshabrawy" userId="1c06f1e106e6dc66" providerId="LiveId" clId="{F3F1BB32-7CBF-2243-BCB6-C4D6F3A2ABD7}" dt="2019-06-10T19:51:05.855" v="226" actId="26606"/>
          <ac:spMkLst>
            <pc:docMk/>
            <pc:sldMk cId="2668586239" sldId="257"/>
            <ac:spMk id="2" creationId="{232F523E-FFA6-2440-8AAB-BCDE28EFFA06}"/>
          </ac:spMkLst>
        </pc:spChg>
        <pc:spChg chg="add del mod">
          <ac:chgData name="Ossama Alshabrawy" userId="1c06f1e106e6dc66" providerId="LiveId" clId="{F3F1BB32-7CBF-2243-BCB6-C4D6F3A2ABD7}" dt="2019-06-10T19:52:56.391" v="236"/>
          <ac:spMkLst>
            <pc:docMk/>
            <pc:sldMk cId="2668586239" sldId="257"/>
            <ac:spMk id="3" creationId="{50887024-932A-284C-9639-511E5A01AD1B}"/>
          </ac:spMkLst>
        </pc:spChg>
        <pc:spChg chg="add del mod">
          <ac:chgData name="Ossama Alshabrawy" userId="1c06f1e106e6dc66" providerId="LiveId" clId="{F3F1BB32-7CBF-2243-BCB6-C4D6F3A2ABD7}" dt="2019-06-10T19:52:58.212" v="240"/>
          <ac:spMkLst>
            <pc:docMk/>
            <pc:sldMk cId="2668586239" sldId="257"/>
            <ac:spMk id="4" creationId="{D1C08ADA-0EB3-D448-948F-61085FB2DBD4}"/>
          </ac:spMkLst>
        </pc:spChg>
        <pc:spChg chg="mod ord">
          <ac:chgData name="Ossama Alshabrawy" userId="1c06f1e106e6dc66" providerId="LiveId" clId="{F3F1BB32-7CBF-2243-BCB6-C4D6F3A2ABD7}" dt="2019-06-11T16:28:50.435" v="1978" actId="207"/>
          <ac:spMkLst>
            <pc:docMk/>
            <pc:sldMk cId="2668586239" sldId="257"/>
            <ac:spMk id="5" creationId="{601108E4-ED45-4644-AC1A-1F5849225ECC}"/>
          </ac:spMkLst>
        </pc:spChg>
        <pc:spChg chg="add del mod">
          <ac:chgData name="Ossama Alshabrawy" userId="1c06f1e106e6dc66" providerId="LiveId" clId="{F3F1BB32-7CBF-2243-BCB6-C4D6F3A2ABD7}" dt="2019-06-10T19:52:56.460" v="238"/>
          <ac:spMkLst>
            <pc:docMk/>
            <pc:sldMk cId="2668586239" sldId="257"/>
            <ac:spMk id="8" creationId="{AA01B4CB-CCF9-CD42-BAE2-87B9663D65E6}"/>
          </ac:spMkLst>
        </pc:spChg>
        <pc:spChg chg="add del mod">
          <ac:chgData name="Ossama Alshabrawy" userId="1c06f1e106e6dc66" providerId="LiveId" clId="{F3F1BB32-7CBF-2243-BCB6-C4D6F3A2ABD7}" dt="2019-06-10T19:53:02.826" v="243"/>
          <ac:spMkLst>
            <pc:docMk/>
            <pc:sldMk cId="2668586239" sldId="257"/>
            <ac:spMk id="9" creationId="{7540F428-8515-0647-9E6B-DC8B6FBF2477}"/>
          </ac:spMkLst>
        </pc:spChg>
        <pc:spChg chg="add del">
          <ac:chgData name="Ossama Alshabrawy" userId="1c06f1e106e6dc66" providerId="LiveId" clId="{F3F1BB32-7CBF-2243-BCB6-C4D6F3A2ABD7}" dt="2019-06-10T19:51:05.855" v="226" actId="26606"/>
          <ac:spMkLst>
            <pc:docMk/>
            <pc:sldMk cId="2668586239" sldId="257"/>
            <ac:spMk id="12" creationId="{DEE5C6BA-FE2A-4C38-8D88-E70C06E54F82}"/>
          </ac:spMkLst>
        </pc:spChg>
        <pc:spChg chg="add del">
          <ac:chgData name="Ossama Alshabrawy" userId="1c06f1e106e6dc66" providerId="LiveId" clId="{F3F1BB32-7CBF-2243-BCB6-C4D6F3A2ABD7}" dt="2019-06-10T19:51:05.855" v="226" actId="26606"/>
          <ac:spMkLst>
            <pc:docMk/>
            <pc:sldMk cId="2668586239" sldId="257"/>
            <ac:spMk id="16" creationId="{DE9FA85F-F0FB-4952-A05F-04CC67B18EE5}"/>
          </ac:spMkLst>
        </pc:spChg>
        <pc:spChg chg="add del">
          <ac:chgData name="Ossama Alshabrawy" userId="1c06f1e106e6dc66" providerId="LiveId" clId="{F3F1BB32-7CBF-2243-BCB6-C4D6F3A2ABD7}" dt="2019-06-10T19:51:05.855" v="226" actId="26606"/>
          <ac:spMkLst>
            <pc:docMk/>
            <pc:sldMk cId="2668586239" sldId="257"/>
            <ac:spMk id="18" creationId="{FEBD362A-CC27-47D9-8FC3-A5E91BA0760C}"/>
          </ac:spMkLst>
        </pc:spChg>
        <pc:spChg chg="add">
          <ac:chgData name="Ossama Alshabrawy" userId="1c06f1e106e6dc66" providerId="LiveId" clId="{F3F1BB32-7CBF-2243-BCB6-C4D6F3A2ABD7}" dt="2019-06-10T19:51:05.855" v="226" actId="26606"/>
          <ac:spMkLst>
            <pc:docMk/>
            <pc:sldMk cId="2668586239" sldId="257"/>
            <ac:spMk id="23" creationId="{2E921DFF-3001-46B5-95D2-66CA060F44BB}"/>
          </ac:spMkLst>
        </pc:spChg>
        <pc:spChg chg="add">
          <ac:chgData name="Ossama Alshabrawy" userId="1c06f1e106e6dc66" providerId="LiveId" clId="{F3F1BB32-7CBF-2243-BCB6-C4D6F3A2ABD7}" dt="2019-06-10T19:51:05.855" v="226" actId="26606"/>
          <ac:spMkLst>
            <pc:docMk/>
            <pc:sldMk cId="2668586239" sldId="257"/>
            <ac:spMk id="27" creationId="{AFEDA996-5744-4A88-B0DD-EC49C6D8739E}"/>
          </ac:spMkLst>
        </pc:spChg>
        <pc:picChg chg="mod ord">
          <ac:chgData name="Ossama Alshabrawy" userId="1c06f1e106e6dc66" providerId="LiveId" clId="{F3F1BB32-7CBF-2243-BCB6-C4D6F3A2ABD7}" dt="2019-06-11T10:46:35.752" v="692" actId="14100"/>
          <ac:picMkLst>
            <pc:docMk/>
            <pc:sldMk cId="2668586239" sldId="257"/>
            <ac:picMk id="6" creationId="{0450C5FE-3EA2-A145-A003-8EA8B4574749}"/>
          </ac:picMkLst>
        </pc:picChg>
        <pc:picChg chg="mod">
          <ac:chgData name="Ossama Alshabrawy" userId="1c06f1e106e6dc66" providerId="LiveId" clId="{F3F1BB32-7CBF-2243-BCB6-C4D6F3A2ABD7}" dt="2019-06-11T10:46:35.752" v="692" actId="14100"/>
          <ac:picMkLst>
            <pc:docMk/>
            <pc:sldMk cId="2668586239" sldId="257"/>
            <ac:picMk id="7" creationId="{402288D8-62C0-014A-8FBF-D25D58626432}"/>
          </ac:picMkLst>
        </pc:picChg>
        <pc:picChg chg="add del">
          <ac:chgData name="Ossama Alshabrawy" userId="1c06f1e106e6dc66" providerId="LiveId" clId="{F3F1BB32-7CBF-2243-BCB6-C4D6F3A2ABD7}" dt="2019-06-10T19:51:05.855" v="226" actId="26606"/>
          <ac:picMkLst>
            <pc:docMk/>
            <pc:sldMk cId="2668586239" sldId="257"/>
            <ac:picMk id="14" creationId="{53E66F28-0926-4CFB-BDAB-646CAB184CB0}"/>
          </ac:picMkLst>
        </pc:picChg>
        <pc:picChg chg="add">
          <ac:chgData name="Ossama Alshabrawy" userId="1c06f1e106e6dc66" providerId="LiveId" clId="{F3F1BB32-7CBF-2243-BCB6-C4D6F3A2ABD7}" dt="2019-06-10T19:51:05.855" v="226" actId="26606"/>
          <ac:picMkLst>
            <pc:docMk/>
            <pc:sldMk cId="2668586239" sldId="257"/>
            <ac:picMk id="25" creationId="{4EA93698-222B-47A7-8E9B-667FAC990673}"/>
          </ac:picMkLst>
        </pc:picChg>
      </pc:sldChg>
      <pc:sldChg chg="addSp delSp modSp mod setBg">
        <pc:chgData name="Ossama Alshabrawy" userId="1c06f1e106e6dc66" providerId="LiveId" clId="{F3F1BB32-7CBF-2243-BCB6-C4D6F3A2ABD7}" dt="2019-06-10T19:37:32.838" v="129" actId="26606"/>
        <pc:sldMkLst>
          <pc:docMk/>
          <pc:sldMk cId="4102872586" sldId="259"/>
        </pc:sldMkLst>
        <pc:spChg chg="mod">
          <ac:chgData name="Ossama Alshabrawy" userId="1c06f1e106e6dc66" providerId="LiveId" clId="{F3F1BB32-7CBF-2243-BCB6-C4D6F3A2ABD7}" dt="2019-06-10T19:37:32.838" v="129" actId="26606"/>
          <ac:spMkLst>
            <pc:docMk/>
            <pc:sldMk cId="4102872586" sldId="259"/>
            <ac:spMk id="2" creationId="{4F0688C5-3024-8046-96EB-ED3E758C1A20}"/>
          </ac:spMkLst>
        </pc:spChg>
        <pc:spChg chg="add del mod">
          <ac:chgData name="Ossama Alshabrawy" userId="1c06f1e106e6dc66" providerId="LiveId" clId="{F3F1BB32-7CBF-2243-BCB6-C4D6F3A2ABD7}" dt="2019-06-10T19:30:49.863" v="123" actId="478"/>
          <ac:spMkLst>
            <pc:docMk/>
            <pc:sldMk cId="4102872586" sldId="259"/>
            <ac:spMk id="5" creationId="{1093230A-1F6E-3844-9EAD-7080CA858BD0}"/>
          </ac:spMkLst>
        </pc:spChg>
        <pc:spChg chg="add del">
          <ac:chgData name="Ossama Alshabrawy" userId="1c06f1e106e6dc66" providerId="LiveId" clId="{F3F1BB32-7CBF-2243-BCB6-C4D6F3A2ABD7}" dt="2019-06-10T19:37:32.838" v="129" actId="26606"/>
          <ac:spMkLst>
            <pc:docMk/>
            <pc:sldMk cId="4102872586" sldId="259"/>
            <ac:spMk id="9" creationId="{A4AC5506-6312-4701-8D3C-40187889A947}"/>
          </ac:spMkLst>
        </pc:spChg>
        <pc:spChg chg="add">
          <ac:chgData name="Ossama Alshabrawy" userId="1c06f1e106e6dc66" providerId="LiveId" clId="{F3F1BB32-7CBF-2243-BCB6-C4D6F3A2ABD7}" dt="2019-06-10T19:37:32.838" v="129" actId="26606"/>
          <ac:spMkLst>
            <pc:docMk/>
            <pc:sldMk cId="4102872586" sldId="259"/>
            <ac:spMk id="14" creationId="{84867EAF-AE1D-4322-9DE8-383AE3F7BCD9}"/>
          </ac:spMkLst>
        </pc:spChg>
        <pc:picChg chg="mod">
          <ac:chgData name="Ossama Alshabrawy" userId="1c06f1e106e6dc66" providerId="LiveId" clId="{F3F1BB32-7CBF-2243-BCB6-C4D6F3A2ABD7}" dt="2019-06-10T19:37:32.838" v="129" actId="26606"/>
          <ac:picMkLst>
            <pc:docMk/>
            <pc:sldMk cId="4102872586" sldId="259"/>
            <ac:picMk id="4" creationId="{D38492C3-6663-D74B-B6B0-ABEEE38CBE11}"/>
          </ac:picMkLst>
        </pc:picChg>
        <pc:picChg chg="add">
          <ac:chgData name="Ossama Alshabrawy" userId="1c06f1e106e6dc66" providerId="LiveId" clId="{F3F1BB32-7CBF-2243-BCB6-C4D6F3A2ABD7}" dt="2019-06-10T19:37:32.838" v="129" actId="26606"/>
          <ac:picMkLst>
            <pc:docMk/>
            <pc:sldMk cId="4102872586" sldId="259"/>
            <ac:picMk id="16" creationId="{40676238-7F95-4EEB-836A-7D23927873AD}"/>
          </ac:picMkLst>
        </pc:picChg>
      </pc:sldChg>
      <pc:sldChg chg="addSp delSp modSp mod setBg modAnim">
        <pc:chgData name="Ossama Alshabrawy" userId="1c06f1e106e6dc66" providerId="LiveId" clId="{F3F1BB32-7CBF-2243-BCB6-C4D6F3A2ABD7}" dt="2019-06-11T14:24:36.452" v="1953"/>
        <pc:sldMkLst>
          <pc:docMk/>
          <pc:sldMk cId="1740063931" sldId="263"/>
        </pc:sldMkLst>
        <pc:spChg chg="mod">
          <ac:chgData name="Ossama Alshabrawy" userId="1c06f1e106e6dc66" providerId="LiveId" clId="{F3F1BB32-7CBF-2243-BCB6-C4D6F3A2ABD7}" dt="2019-06-10T19:23:55.301" v="71" actId="26606"/>
          <ac:spMkLst>
            <pc:docMk/>
            <pc:sldMk cId="1740063931" sldId="263"/>
            <ac:spMk id="2" creationId="{7D5AFB98-B1BE-554D-857D-714D5C6C85C0}"/>
          </ac:spMkLst>
        </pc:spChg>
        <pc:spChg chg="mod ord">
          <ac:chgData name="Ossama Alshabrawy" userId="1c06f1e106e6dc66" providerId="LiveId" clId="{F3F1BB32-7CBF-2243-BCB6-C4D6F3A2ABD7}" dt="2019-06-10T19:51:58.460" v="229" actId="26606"/>
          <ac:spMkLst>
            <pc:docMk/>
            <pc:sldMk cId="1740063931" sldId="263"/>
            <ac:spMk id="3" creationId="{00000000-0000-0000-0000-000000000000}"/>
          </ac:spMkLst>
        </pc:spChg>
        <pc:spChg chg="mod">
          <ac:chgData name="Ossama Alshabrawy" userId="1c06f1e106e6dc66" providerId="LiveId" clId="{F3F1BB32-7CBF-2243-BCB6-C4D6F3A2ABD7}" dt="2019-06-11T08:36:58.775" v="419" actId="20577"/>
          <ac:spMkLst>
            <pc:docMk/>
            <pc:sldMk cId="1740063931" sldId="263"/>
            <ac:spMk id="4" creationId="{00000000-0000-0000-0000-000000000000}"/>
          </ac:spMkLst>
        </pc:spChg>
        <pc:spChg chg="mod">
          <ac:chgData name="Ossama Alshabrawy" userId="1c06f1e106e6dc66" providerId="LiveId" clId="{F3F1BB32-7CBF-2243-BCB6-C4D6F3A2ABD7}" dt="2019-06-10T19:51:58.460" v="229" actId="26606"/>
          <ac:spMkLst>
            <pc:docMk/>
            <pc:sldMk cId="1740063931" sldId="263"/>
            <ac:spMk id="6" creationId="{00000000-0000-0000-0000-000000000000}"/>
          </ac:spMkLst>
        </pc:spChg>
        <pc:spChg chg="add del">
          <ac:chgData name="Ossama Alshabrawy" userId="1c06f1e106e6dc66" providerId="LiveId" clId="{F3F1BB32-7CBF-2243-BCB6-C4D6F3A2ABD7}" dt="2019-06-10T19:51:58.460" v="229" actId="26606"/>
          <ac:spMkLst>
            <pc:docMk/>
            <pc:sldMk cId="1740063931" sldId="263"/>
            <ac:spMk id="14" creationId="{0F6CDC51-8D27-4BF4-AB33-7D5905E80D90}"/>
          </ac:spMkLst>
        </pc:spChg>
        <pc:spChg chg="add del">
          <ac:chgData name="Ossama Alshabrawy" userId="1c06f1e106e6dc66" providerId="LiveId" clId="{F3F1BB32-7CBF-2243-BCB6-C4D6F3A2ABD7}" dt="2019-06-10T19:51:58.460" v="229" actId="26606"/>
          <ac:spMkLst>
            <pc:docMk/>
            <pc:sldMk cId="1740063931" sldId="263"/>
            <ac:spMk id="18" creationId="{DF4CE22F-8463-44F2-BE50-65D9B5035E87}"/>
          </ac:spMkLst>
        </pc:spChg>
        <pc:spChg chg="add del">
          <ac:chgData name="Ossama Alshabrawy" userId="1c06f1e106e6dc66" providerId="LiveId" clId="{F3F1BB32-7CBF-2243-BCB6-C4D6F3A2ABD7}" dt="2019-06-10T19:51:58.460" v="229" actId="26606"/>
          <ac:spMkLst>
            <pc:docMk/>
            <pc:sldMk cId="1740063931" sldId="263"/>
            <ac:spMk id="20" creationId="{3FA1383B-2709-4E36-8FF8-7A737213B4CB}"/>
          </ac:spMkLst>
        </pc:spChg>
        <pc:spChg chg="add">
          <ac:chgData name="Ossama Alshabrawy" userId="1c06f1e106e6dc66" providerId="LiveId" clId="{F3F1BB32-7CBF-2243-BCB6-C4D6F3A2ABD7}" dt="2019-06-10T19:51:58.460" v="229" actId="26606"/>
          <ac:spMkLst>
            <pc:docMk/>
            <pc:sldMk cId="1740063931" sldId="263"/>
            <ac:spMk id="25" creationId="{2E921DFF-3001-46B5-95D2-66CA060F44BB}"/>
          </ac:spMkLst>
        </pc:spChg>
        <pc:spChg chg="add">
          <ac:chgData name="Ossama Alshabrawy" userId="1c06f1e106e6dc66" providerId="LiveId" clId="{F3F1BB32-7CBF-2243-BCB6-C4D6F3A2ABD7}" dt="2019-06-10T19:51:58.460" v="229" actId="26606"/>
          <ac:spMkLst>
            <pc:docMk/>
            <pc:sldMk cId="1740063931" sldId="263"/>
            <ac:spMk id="29" creationId="{AFEDA996-5744-4A88-B0DD-EC49C6D8739E}"/>
          </ac:spMkLst>
        </pc:spChg>
        <pc:picChg chg="mod">
          <ac:chgData name="Ossama Alshabrawy" userId="1c06f1e106e6dc66" providerId="LiveId" clId="{F3F1BB32-7CBF-2243-BCB6-C4D6F3A2ABD7}" dt="2019-06-11T10:46:52.319" v="695" actId="14100"/>
          <ac:picMkLst>
            <pc:docMk/>
            <pc:sldMk cId="1740063931" sldId="263"/>
            <ac:picMk id="8" creationId="{00000000-0000-0000-0000-000000000000}"/>
          </ac:picMkLst>
        </pc:picChg>
        <pc:picChg chg="mod ord">
          <ac:chgData name="Ossama Alshabrawy" userId="1c06f1e106e6dc66" providerId="LiveId" clId="{F3F1BB32-7CBF-2243-BCB6-C4D6F3A2ABD7}" dt="2019-06-11T10:47:09.303" v="700" actId="14100"/>
          <ac:picMkLst>
            <pc:docMk/>
            <pc:sldMk cId="1740063931" sldId="263"/>
            <ac:picMk id="9" creationId="{00000000-0000-0000-0000-000000000000}"/>
          </ac:picMkLst>
        </pc:picChg>
        <pc:picChg chg="add del">
          <ac:chgData name="Ossama Alshabrawy" userId="1c06f1e106e6dc66" providerId="LiveId" clId="{F3F1BB32-7CBF-2243-BCB6-C4D6F3A2ABD7}" dt="2019-06-10T19:51:58.460" v="229" actId="26606"/>
          <ac:picMkLst>
            <pc:docMk/>
            <pc:sldMk cId="1740063931" sldId="263"/>
            <ac:picMk id="16" creationId="{24FB90F3-DFB9-42D4-B851-120249962A25}"/>
          </ac:picMkLst>
        </pc:picChg>
        <pc:picChg chg="add">
          <ac:chgData name="Ossama Alshabrawy" userId="1c06f1e106e6dc66" providerId="LiveId" clId="{F3F1BB32-7CBF-2243-BCB6-C4D6F3A2ABD7}" dt="2019-06-10T19:51:58.460" v="229" actId="26606"/>
          <ac:picMkLst>
            <pc:docMk/>
            <pc:sldMk cId="1740063931" sldId="263"/>
            <ac:picMk id="27" creationId="{4EA93698-222B-47A7-8E9B-667FAC990673}"/>
          </ac:picMkLst>
        </pc:picChg>
      </pc:sldChg>
      <pc:sldChg chg="addSp delSp modSp mod setBg">
        <pc:chgData name="Ossama Alshabrawy" userId="1c06f1e106e6dc66" providerId="LiveId" clId="{F3F1BB32-7CBF-2243-BCB6-C4D6F3A2ABD7}" dt="2019-06-10T19:37:57.203" v="135" actId="14100"/>
        <pc:sldMkLst>
          <pc:docMk/>
          <pc:sldMk cId="563353780" sldId="264"/>
        </pc:sldMkLst>
        <pc:spChg chg="mod">
          <ac:chgData name="Ossama Alshabrawy" userId="1c06f1e106e6dc66" providerId="LiveId" clId="{F3F1BB32-7CBF-2243-BCB6-C4D6F3A2ABD7}" dt="2019-06-10T19:37:36.674" v="130" actId="26606"/>
          <ac:spMkLst>
            <pc:docMk/>
            <pc:sldMk cId="563353780" sldId="264"/>
            <ac:spMk id="4" creationId="{13FBD30D-C536-BF4D-85E9-888CB3096067}"/>
          </ac:spMkLst>
        </pc:spChg>
        <pc:spChg chg="add del">
          <ac:chgData name="Ossama Alshabrawy" userId="1c06f1e106e6dc66" providerId="LiveId" clId="{F3F1BB32-7CBF-2243-BCB6-C4D6F3A2ABD7}" dt="2019-06-10T19:37:36.674" v="130" actId="26606"/>
          <ac:spMkLst>
            <pc:docMk/>
            <pc:sldMk cId="563353780" sldId="264"/>
            <ac:spMk id="10" creationId="{A4AC5506-6312-4701-8D3C-40187889A947}"/>
          </ac:spMkLst>
        </pc:spChg>
        <pc:spChg chg="add">
          <ac:chgData name="Ossama Alshabrawy" userId="1c06f1e106e6dc66" providerId="LiveId" clId="{F3F1BB32-7CBF-2243-BCB6-C4D6F3A2ABD7}" dt="2019-06-10T19:37:36.674" v="130" actId="26606"/>
          <ac:spMkLst>
            <pc:docMk/>
            <pc:sldMk cId="563353780" sldId="264"/>
            <ac:spMk id="15" creationId="{84867EAF-AE1D-4322-9DE8-383AE3F7BCD9}"/>
          </ac:spMkLst>
        </pc:spChg>
        <pc:picChg chg="mod">
          <ac:chgData name="Ossama Alshabrawy" userId="1c06f1e106e6dc66" providerId="LiveId" clId="{F3F1BB32-7CBF-2243-BCB6-C4D6F3A2ABD7}" dt="2019-06-10T19:37:57.203" v="135" actId="14100"/>
          <ac:picMkLst>
            <pc:docMk/>
            <pc:sldMk cId="563353780" sldId="264"/>
            <ac:picMk id="5" creationId="{BAAD09EE-F229-1945-9572-BFD8B957FAAE}"/>
          </ac:picMkLst>
        </pc:picChg>
        <pc:picChg chg="add">
          <ac:chgData name="Ossama Alshabrawy" userId="1c06f1e106e6dc66" providerId="LiveId" clId="{F3F1BB32-7CBF-2243-BCB6-C4D6F3A2ABD7}" dt="2019-06-10T19:37:36.674" v="130" actId="26606"/>
          <ac:picMkLst>
            <pc:docMk/>
            <pc:sldMk cId="563353780" sldId="264"/>
            <ac:picMk id="17" creationId="{40676238-7F95-4EEB-836A-7D23927873AD}"/>
          </ac:picMkLst>
        </pc:picChg>
      </pc:sldChg>
      <pc:sldChg chg="addSp delSp modSp del mod setBg modAnim">
        <pc:chgData name="Ossama Alshabrawy" userId="1c06f1e106e6dc66" providerId="LiveId" clId="{F3F1BB32-7CBF-2243-BCB6-C4D6F3A2ABD7}" dt="2019-06-10T19:41:34.127" v="172" actId="2696"/>
        <pc:sldMkLst>
          <pc:docMk/>
          <pc:sldMk cId="1708051266" sldId="265"/>
        </pc:sldMkLst>
        <pc:spChg chg="mod">
          <ac:chgData name="Ossama Alshabrawy" userId="1c06f1e106e6dc66" providerId="LiveId" clId="{F3F1BB32-7CBF-2243-BCB6-C4D6F3A2ABD7}" dt="2019-06-10T19:39:24.353" v="138" actId="26606"/>
          <ac:spMkLst>
            <pc:docMk/>
            <pc:sldMk cId="1708051266" sldId="265"/>
            <ac:spMk id="4" creationId="{D37279C8-1282-1149-90EA-8357AE03DD80}"/>
          </ac:spMkLst>
        </pc:spChg>
        <pc:spChg chg="mod ord">
          <ac:chgData name="Ossama Alshabrawy" userId="1c06f1e106e6dc66" providerId="LiveId" clId="{F3F1BB32-7CBF-2243-BCB6-C4D6F3A2ABD7}" dt="2019-06-10T19:39:24.353" v="138" actId="26606"/>
          <ac:spMkLst>
            <pc:docMk/>
            <pc:sldMk cId="1708051266" sldId="265"/>
            <ac:spMk id="7" creationId="{61EC2807-BF4C-3F44-8950-8034B675F95A}"/>
          </ac:spMkLst>
        </pc:spChg>
        <pc:spChg chg="add del">
          <ac:chgData name="Ossama Alshabrawy" userId="1c06f1e106e6dc66" providerId="LiveId" clId="{F3F1BB32-7CBF-2243-BCB6-C4D6F3A2ABD7}" dt="2019-06-10T19:39:24.353" v="138" actId="26606"/>
          <ac:spMkLst>
            <pc:docMk/>
            <pc:sldMk cId="1708051266" sldId="265"/>
            <ac:spMk id="12" creationId="{96918796-2918-40D6-BE3A-4600C47FCD42}"/>
          </ac:spMkLst>
        </pc:spChg>
        <pc:spChg chg="add">
          <ac:chgData name="Ossama Alshabrawy" userId="1c06f1e106e6dc66" providerId="LiveId" clId="{F3F1BB32-7CBF-2243-BCB6-C4D6F3A2ABD7}" dt="2019-06-10T19:39:24.353" v="138" actId="26606"/>
          <ac:spMkLst>
            <pc:docMk/>
            <pc:sldMk cId="1708051266" sldId="265"/>
            <ac:spMk id="17" creationId="{AFA67CD3-AB4E-4A7A-BEB8-53C445D8C44E}"/>
          </ac:spMkLst>
        </pc:spChg>
        <pc:spChg chg="add">
          <ac:chgData name="Ossama Alshabrawy" userId="1c06f1e106e6dc66" providerId="LiveId" clId="{F3F1BB32-7CBF-2243-BCB6-C4D6F3A2ABD7}" dt="2019-06-10T19:39:24.353" v="138" actId="26606"/>
          <ac:spMkLst>
            <pc:docMk/>
            <pc:sldMk cId="1708051266" sldId="265"/>
            <ac:spMk id="21" creationId="{339C8D78-A644-462F-B674-F440635E5353}"/>
          </ac:spMkLst>
        </pc:spChg>
        <pc:picChg chg="mod ord">
          <ac:chgData name="Ossama Alshabrawy" userId="1c06f1e106e6dc66" providerId="LiveId" clId="{F3F1BB32-7CBF-2243-BCB6-C4D6F3A2ABD7}" dt="2019-06-10T19:39:48.844" v="142" actId="14100"/>
          <ac:picMkLst>
            <pc:docMk/>
            <pc:sldMk cId="1708051266" sldId="265"/>
            <ac:picMk id="6" creationId="{FE2B9974-4873-E540-B197-AA648B0CD6DF}"/>
          </ac:picMkLst>
        </pc:picChg>
        <pc:picChg chg="add">
          <ac:chgData name="Ossama Alshabrawy" userId="1c06f1e106e6dc66" providerId="LiveId" clId="{F3F1BB32-7CBF-2243-BCB6-C4D6F3A2ABD7}" dt="2019-06-10T19:39:24.353" v="138" actId="26606"/>
          <ac:picMkLst>
            <pc:docMk/>
            <pc:sldMk cId="1708051266" sldId="265"/>
            <ac:picMk id="19" creationId="{07CF545F-9C2E-4446-97CD-AD92990C2B68}"/>
          </ac:picMkLst>
        </pc:picChg>
      </pc:sldChg>
      <pc:sldChg chg="addSp delSp modSp del mod setBg">
        <pc:chgData name="Ossama Alshabrawy" userId="1c06f1e106e6dc66" providerId="LiveId" clId="{F3F1BB32-7CBF-2243-BCB6-C4D6F3A2ABD7}" dt="2019-06-10T19:50:16.304" v="224" actId="2696"/>
        <pc:sldMkLst>
          <pc:docMk/>
          <pc:sldMk cId="3698603981" sldId="266"/>
        </pc:sldMkLst>
        <pc:spChg chg="mod">
          <ac:chgData name="Ossama Alshabrawy" userId="1c06f1e106e6dc66" providerId="LiveId" clId="{F3F1BB32-7CBF-2243-BCB6-C4D6F3A2ABD7}" dt="2019-06-10T19:27:04.906" v="85" actId="26606"/>
          <ac:spMkLst>
            <pc:docMk/>
            <pc:sldMk cId="3698603981" sldId="266"/>
            <ac:spMk id="2" creationId="{8848B40F-8670-D84B-A5D6-735D45D2A29C}"/>
          </ac:spMkLst>
        </pc:spChg>
        <pc:spChg chg="mod">
          <ac:chgData name="Ossama Alshabrawy" userId="1c06f1e106e6dc66" providerId="LiveId" clId="{F3F1BB32-7CBF-2243-BCB6-C4D6F3A2ABD7}" dt="2019-06-10T19:27:04.906" v="85" actId="26606"/>
          <ac:spMkLst>
            <pc:docMk/>
            <pc:sldMk cId="3698603981" sldId="266"/>
            <ac:spMk id="5" creationId="{B5B1BF0C-B240-0149-A6D8-6889812F0519}"/>
          </ac:spMkLst>
        </pc:spChg>
        <pc:spChg chg="add del">
          <ac:chgData name="Ossama Alshabrawy" userId="1c06f1e106e6dc66" providerId="LiveId" clId="{F3F1BB32-7CBF-2243-BCB6-C4D6F3A2ABD7}" dt="2019-06-10T19:27:04.906" v="85" actId="26606"/>
          <ac:spMkLst>
            <pc:docMk/>
            <pc:sldMk cId="3698603981" sldId="266"/>
            <ac:spMk id="10" creationId="{96918796-2918-40D6-BE3A-4600C47FCD42}"/>
          </ac:spMkLst>
        </pc:spChg>
        <pc:spChg chg="add">
          <ac:chgData name="Ossama Alshabrawy" userId="1c06f1e106e6dc66" providerId="LiveId" clId="{F3F1BB32-7CBF-2243-BCB6-C4D6F3A2ABD7}" dt="2019-06-10T19:27:04.906" v="85" actId="26606"/>
          <ac:spMkLst>
            <pc:docMk/>
            <pc:sldMk cId="3698603981" sldId="266"/>
            <ac:spMk id="15" creationId="{81AEB8A9-B768-4E30-BA55-D919E6687343}"/>
          </ac:spMkLst>
        </pc:spChg>
        <pc:picChg chg="mod ord">
          <ac:chgData name="Ossama Alshabrawy" userId="1c06f1e106e6dc66" providerId="LiveId" clId="{F3F1BB32-7CBF-2243-BCB6-C4D6F3A2ABD7}" dt="2019-06-10T19:27:04.906" v="85" actId="26606"/>
          <ac:picMkLst>
            <pc:docMk/>
            <pc:sldMk cId="3698603981" sldId="266"/>
            <ac:picMk id="4" creationId="{BC776A1D-865F-C742-AADB-A4E8D9335DCF}"/>
          </ac:picMkLst>
        </pc:picChg>
      </pc:sldChg>
      <pc:sldChg chg="addSp delSp modSp del mod setBg">
        <pc:chgData name="Ossama Alshabrawy" userId="1c06f1e106e6dc66" providerId="LiveId" clId="{F3F1BB32-7CBF-2243-BCB6-C4D6F3A2ABD7}" dt="2019-06-10T19:45:39.965" v="192" actId="2696"/>
        <pc:sldMkLst>
          <pc:docMk/>
          <pc:sldMk cId="2854487373" sldId="267"/>
        </pc:sldMkLst>
        <pc:spChg chg="mod">
          <ac:chgData name="Ossama Alshabrawy" userId="1c06f1e106e6dc66" providerId="LiveId" clId="{F3F1BB32-7CBF-2243-BCB6-C4D6F3A2ABD7}" dt="2019-06-10T19:27:44.868" v="87" actId="26606"/>
          <ac:spMkLst>
            <pc:docMk/>
            <pc:sldMk cId="2854487373" sldId="267"/>
            <ac:spMk id="3" creationId="{3CEBC5A7-9DAA-C342-9363-3690D6CE5CC6}"/>
          </ac:spMkLst>
        </pc:spChg>
        <pc:spChg chg="mod ord">
          <ac:chgData name="Ossama Alshabrawy" userId="1c06f1e106e6dc66" providerId="LiveId" clId="{F3F1BB32-7CBF-2243-BCB6-C4D6F3A2ABD7}" dt="2019-06-10T19:27:44.868" v="87" actId="26606"/>
          <ac:spMkLst>
            <pc:docMk/>
            <pc:sldMk cId="2854487373" sldId="267"/>
            <ac:spMk id="10" creationId="{A5FD698B-E863-6447-860B-B702EE41E9B1}"/>
          </ac:spMkLst>
        </pc:spChg>
        <pc:spChg chg="add">
          <ac:chgData name="Ossama Alshabrawy" userId="1c06f1e106e6dc66" providerId="LiveId" clId="{F3F1BB32-7CBF-2243-BCB6-C4D6F3A2ABD7}" dt="2019-06-10T19:27:44.868" v="87" actId="26606"/>
          <ac:spMkLst>
            <pc:docMk/>
            <pc:sldMk cId="2854487373" sldId="267"/>
            <ac:spMk id="12" creationId="{81AEB8A9-B768-4E30-BA55-D919E6687343}"/>
          </ac:spMkLst>
        </pc:spChg>
        <pc:spChg chg="add del">
          <ac:chgData name="Ossama Alshabrawy" userId="1c06f1e106e6dc66" providerId="LiveId" clId="{F3F1BB32-7CBF-2243-BCB6-C4D6F3A2ABD7}" dt="2019-06-10T19:26:25.157" v="84" actId="26606"/>
          <ac:spMkLst>
            <pc:docMk/>
            <pc:sldMk cId="2854487373" sldId="267"/>
            <ac:spMk id="15" creationId="{96918796-2918-40D6-BE3A-4600C47FCD42}"/>
          </ac:spMkLst>
        </pc:spChg>
        <pc:picChg chg="mod">
          <ac:chgData name="Ossama Alshabrawy" userId="1c06f1e106e6dc66" providerId="LiveId" clId="{F3F1BB32-7CBF-2243-BCB6-C4D6F3A2ABD7}" dt="2019-06-10T19:27:44.868" v="87" actId="26606"/>
          <ac:picMkLst>
            <pc:docMk/>
            <pc:sldMk cId="2854487373" sldId="267"/>
            <ac:picMk id="6" creationId="{BCB7AAFA-4522-734F-878E-C204CB6F605B}"/>
          </ac:picMkLst>
        </pc:picChg>
      </pc:sldChg>
      <pc:sldChg chg="addSp delSp modSp add del mod modTransition setBg">
        <pc:chgData name="Ossama Alshabrawy" userId="1c06f1e106e6dc66" providerId="LiveId" clId="{F3F1BB32-7CBF-2243-BCB6-C4D6F3A2ABD7}" dt="2019-06-11T12:59:24.051" v="1855"/>
        <pc:sldMkLst>
          <pc:docMk/>
          <pc:sldMk cId="347800030" sldId="268"/>
        </pc:sldMkLst>
        <pc:spChg chg="mod">
          <ac:chgData name="Ossama Alshabrawy" userId="1c06f1e106e6dc66" providerId="LiveId" clId="{F3F1BB32-7CBF-2243-BCB6-C4D6F3A2ABD7}" dt="2019-06-10T19:46:38.753" v="197" actId="26606"/>
          <ac:spMkLst>
            <pc:docMk/>
            <pc:sldMk cId="347800030" sldId="268"/>
            <ac:spMk id="2" creationId="{67F6EF30-A185-274A-80DC-35A830579660}"/>
          </ac:spMkLst>
        </pc:spChg>
        <pc:spChg chg="del mod">
          <ac:chgData name="Ossama Alshabrawy" userId="1c06f1e106e6dc66" providerId="LiveId" clId="{F3F1BB32-7CBF-2243-BCB6-C4D6F3A2ABD7}" dt="2019-06-10T19:46:38.753" v="197" actId="26606"/>
          <ac:spMkLst>
            <pc:docMk/>
            <pc:sldMk cId="347800030" sldId="268"/>
            <ac:spMk id="3" creationId="{C9DF251C-3B66-EE40-88DD-CA1E6B93FB80}"/>
          </ac:spMkLst>
        </pc:spChg>
        <pc:spChg chg="add del">
          <ac:chgData name="Ossama Alshabrawy" userId="1c06f1e106e6dc66" providerId="LiveId" clId="{F3F1BB32-7CBF-2243-BCB6-C4D6F3A2ABD7}" dt="2019-06-10T19:46:38.753" v="197" actId="26606"/>
          <ac:spMkLst>
            <pc:docMk/>
            <pc:sldMk cId="347800030" sldId="268"/>
            <ac:spMk id="8" creationId="{3B854194-185D-494D-905C-7C7CB2E30F6E}"/>
          </ac:spMkLst>
        </pc:spChg>
        <pc:spChg chg="add del">
          <ac:chgData name="Ossama Alshabrawy" userId="1c06f1e106e6dc66" providerId="LiveId" clId="{F3F1BB32-7CBF-2243-BCB6-C4D6F3A2ABD7}" dt="2019-06-10T19:46:38.753" v="197" actId="26606"/>
          <ac:spMkLst>
            <pc:docMk/>
            <pc:sldMk cId="347800030" sldId="268"/>
            <ac:spMk id="10" creationId="{B4F5FA0D-0104-4987-8241-EFF7C85B88DE}"/>
          </ac:spMkLst>
        </pc:spChg>
        <pc:spChg chg="add">
          <ac:chgData name="Ossama Alshabrawy" userId="1c06f1e106e6dc66" providerId="LiveId" clId="{F3F1BB32-7CBF-2243-BCB6-C4D6F3A2ABD7}" dt="2019-06-10T19:46:38.753" v="197" actId="26606"/>
          <ac:spMkLst>
            <pc:docMk/>
            <pc:sldMk cId="347800030" sldId="268"/>
            <ac:spMk id="19" creationId="{0499AD7B-99D4-4755-8966-F7BA0426904B}"/>
          </ac:spMkLst>
        </pc:spChg>
        <pc:graphicFrameChg chg="add">
          <ac:chgData name="Ossama Alshabrawy" userId="1c06f1e106e6dc66" providerId="LiveId" clId="{F3F1BB32-7CBF-2243-BCB6-C4D6F3A2ABD7}" dt="2019-06-10T19:46:38.753" v="197" actId="26606"/>
          <ac:graphicFrameMkLst>
            <pc:docMk/>
            <pc:sldMk cId="347800030" sldId="268"/>
            <ac:graphicFrameMk id="14" creationId="{A71AD8AA-083B-4CFC-986C-944087437770}"/>
          </ac:graphicFrameMkLst>
        </pc:graphicFrameChg>
        <pc:picChg chg="add del">
          <ac:chgData name="Ossama Alshabrawy" userId="1c06f1e106e6dc66" providerId="LiveId" clId="{F3F1BB32-7CBF-2243-BCB6-C4D6F3A2ABD7}" dt="2019-06-10T19:46:38.753" v="197" actId="26606"/>
          <ac:picMkLst>
            <pc:docMk/>
            <pc:sldMk cId="347800030" sldId="268"/>
            <ac:picMk id="12" creationId="{2897127E-6CEF-446C-BE87-93B7C46E49D1}"/>
          </ac:picMkLst>
        </pc:picChg>
        <pc:picChg chg="add">
          <ac:chgData name="Ossama Alshabrawy" userId="1c06f1e106e6dc66" providerId="LiveId" clId="{F3F1BB32-7CBF-2243-BCB6-C4D6F3A2ABD7}" dt="2019-06-10T19:46:38.753" v="197" actId="26606"/>
          <ac:picMkLst>
            <pc:docMk/>
            <pc:sldMk cId="347800030" sldId="268"/>
            <ac:picMk id="21" creationId="{1A06F89A-489D-4383-94C5-42F7FF2E9A63}"/>
          </ac:picMkLst>
        </pc:picChg>
      </pc:sldChg>
      <pc:sldChg chg="addSp delSp modSp mod setBg">
        <pc:chgData name="Ossama Alshabrawy" userId="1c06f1e106e6dc66" providerId="LiveId" clId="{F3F1BB32-7CBF-2243-BCB6-C4D6F3A2ABD7}" dt="2019-06-11T12:01:31.561" v="1276"/>
        <pc:sldMkLst>
          <pc:docMk/>
          <pc:sldMk cId="3554221232" sldId="272"/>
        </pc:sldMkLst>
        <pc:spChg chg="mod">
          <ac:chgData name="Ossama Alshabrawy" userId="1c06f1e106e6dc66" providerId="LiveId" clId="{F3F1BB32-7CBF-2243-BCB6-C4D6F3A2ABD7}" dt="2019-06-10T19:50:50.467" v="225" actId="26606"/>
          <ac:spMkLst>
            <pc:docMk/>
            <pc:sldMk cId="3554221232" sldId="272"/>
            <ac:spMk id="2" creationId="{400A5745-92BB-7247-8810-0055B5C66899}"/>
          </ac:spMkLst>
        </pc:spChg>
        <pc:spChg chg="del">
          <ac:chgData name="Ossama Alshabrawy" userId="1c06f1e106e6dc66" providerId="LiveId" clId="{F3F1BB32-7CBF-2243-BCB6-C4D6F3A2ABD7}" dt="2019-06-10T19:21:53.969" v="68" actId="26606"/>
          <ac:spMkLst>
            <pc:docMk/>
            <pc:sldMk cId="3554221232" sldId="272"/>
            <ac:spMk id="3" creationId="{E0E43B0F-2FFE-AA48-BA0D-5960004892B2}"/>
          </ac:spMkLst>
        </pc:spChg>
        <pc:spChg chg="add del">
          <ac:chgData name="Ossama Alshabrawy" userId="1c06f1e106e6dc66" providerId="LiveId" clId="{F3F1BB32-7CBF-2243-BCB6-C4D6F3A2ABD7}" dt="2019-06-10T19:50:50.467" v="225" actId="26606"/>
          <ac:spMkLst>
            <pc:docMk/>
            <pc:sldMk cId="3554221232" sldId="272"/>
            <ac:spMk id="10" creationId="{46C2E80F-49A6-4372-B103-219D417A55ED}"/>
          </ac:spMkLst>
        </pc:spChg>
        <pc:spChg chg="add">
          <ac:chgData name="Ossama Alshabrawy" userId="1c06f1e106e6dc66" providerId="LiveId" clId="{F3F1BB32-7CBF-2243-BCB6-C4D6F3A2ABD7}" dt="2019-06-10T19:50:50.467" v="225" actId="26606"/>
          <ac:spMkLst>
            <pc:docMk/>
            <pc:sldMk cId="3554221232" sldId="272"/>
            <ac:spMk id="15" creationId="{84867EAF-AE1D-4322-9DE8-383AE3F7BCD9}"/>
          </ac:spMkLst>
        </pc:spChg>
        <pc:graphicFrameChg chg="add mod">
          <ac:chgData name="Ossama Alshabrawy" userId="1c06f1e106e6dc66" providerId="LiveId" clId="{F3F1BB32-7CBF-2243-BCB6-C4D6F3A2ABD7}" dt="2019-06-11T12:01:31.561" v="1276"/>
          <ac:graphicFrameMkLst>
            <pc:docMk/>
            <pc:sldMk cId="3554221232" sldId="272"/>
            <ac:graphicFrameMk id="5" creationId="{89D56BD5-8B87-4894-AA38-78D2C0567C60}"/>
          </ac:graphicFrameMkLst>
        </pc:graphicFrameChg>
        <pc:picChg chg="add">
          <ac:chgData name="Ossama Alshabrawy" userId="1c06f1e106e6dc66" providerId="LiveId" clId="{F3F1BB32-7CBF-2243-BCB6-C4D6F3A2ABD7}" dt="2019-06-10T19:50:50.467" v="225" actId="26606"/>
          <ac:picMkLst>
            <pc:docMk/>
            <pc:sldMk cId="3554221232" sldId="272"/>
            <ac:picMk id="17" creationId="{40676238-7F95-4EEB-836A-7D23927873AD}"/>
          </ac:picMkLst>
        </pc:picChg>
      </pc:sldChg>
      <pc:sldChg chg="addSp modSp mod setBg modNotesTx">
        <pc:chgData name="Ossama Alshabrawy" userId="1c06f1e106e6dc66" providerId="LiveId" clId="{F3F1BB32-7CBF-2243-BCB6-C4D6F3A2ABD7}" dt="2019-06-11T12:58:59.057" v="1854" actId="20577"/>
        <pc:sldMkLst>
          <pc:docMk/>
          <pc:sldMk cId="275877626" sldId="274"/>
        </pc:sldMkLst>
        <pc:spChg chg="mod">
          <ac:chgData name="Ossama Alshabrawy" userId="1c06f1e106e6dc66" providerId="LiveId" clId="{F3F1BB32-7CBF-2243-BCB6-C4D6F3A2ABD7}" dt="2019-06-10T19:27:52.658" v="88" actId="26606"/>
          <ac:spMkLst>
            <pc:docMk/>
            <pc:sldMk cId="275877626" sldId="274"/>
            <ac:spMk id="9" creationId="{0F081A64-A8FE-AE49-A513-98B61A40461F}"/>
          </ac:spMkLst>
        </pc:spChg>
        <pc:spChg chg="mod">
          <ac:chgData name="Ossama Alshabrawy" userId="1c06f1e106e6dc66" providerId="LiveId" clId="{F3F1BB32-7CBF-2243-BCB6-C4D6F3A2ABD7}" dt="2019-06-11T12:58:59.057" v="1854" actId="20577"/>
          <ac:spMkLst>
            <pc:docMk/>
            <pc:sldMk cId="275877626" sldId="274"/>
            <ac:spMk id="10" creationId="{B101C909-910C-7B46-9BA0-909CA1C904C4}"/>
          </ac:spMkLst>
        </pc:spChg>
        <pc:spChg chg="add">
          <ac:chgData name="Ossama Alshabrawy" userId="1c06f1e106e6dc66" providerId="LiveId" clId="{F3F1BB32-7CBF-2243-BCB6-C4D6F3A2ABD7}" dt="2019-06-10T19:27:52.658" v="88" actId="26606"/>
          <ac:spMkLst>
            <pc:docMk/>
            <pc:sldMk cId="275877626" sldId="274"/>
            <ac:spMk id="15" creationId="{84867EAF-AE1D-4322-9DE8-383AE3F7BCD9}"/>
          </ac:spMkLst>
        </pc:spChg>
        <pc:picChg chg="mod ord">
          <ac:chgData name="Ossama Alshabrawy" userId="1c06f1e106e6dc66" providerId="LiveId" clId="{F3F1BB32-7CBF-2243-BCB6-C4D6F3A2ABD7}" dt="2019-06-11T12:56:13.182" v="1582" actId="1076"/>
          <ac:picMkLst>
            <pc:docMk/>
            <pc:sldMk cId="275877626" sldId="274"/>
            <ac:picMk id="6" creationId="{5F8DDB7F-FB5F-984E-9CCC-16BC59D995D6}"/>
          </ac:picMkLst>
        </pc:picChg>
        <pc:picChg chg="add">
          <ac:chgData name="Ossama Alshabrawy" userId="1c06f1e106e6dc66" providerId="LiveId" clId="{F3F1BB32-7CBF-2243-BCB6-C4D6F3A2ABD7}" dt="2019-06-10T19:27:52.658" v="88" actId="26606"/>
          <ac:picMkLst>
            <pc:docMk/>
            <pc:sldMk cId="275877626" sldId="274"/>
            <ac:picMk id="17" creationId="{40676238-7F95-4EEB-836A-7D23927873AD}"/>
          </ac:picMkLst>
        </pc:picChg>
      </pc:sldChg>
      <pc:sldChg chg="addSp delSp modSp mod setBg">
        <pc:chgData name="Ossama Alshabrawy" userId="1c06f1e106e6dc66" providerId="LiveId" clId="{F3F1BB32-7CBF-2243-BCB6-C4D6F3A2ABD7}" dt="2019-06-11T10:41:48.893" v="635" actId="14100"/>
        <pc:sldMkLst>
          <pc:docMk/>
          <pc:sldMk cId="4236099361" sldId="275"/>
        </pc:sldMkLst>
        <pc:spChg chg="del mod ord">
          <ac:chgData name="Ossama Alshabrawy" userId="1c06f1e106e6dc66" providerId="LiveId" clId="{F3F1BB32-7CBF-2243-BCB6-C4D6F3A2ABD7}" dt="2019-06-10T19:49:08.516" v="218" actId="478"/>
          <ac:spMkLst>
            <pc:docMk/>
            <pc:sldMk cId="4236099361" sldId="275"/>
            <ac:spMk id="3" creationId="{6F15FBCD-AAF4-5A40-A4CB-3D1DC3D042E7}"/>
          </ac:spMkLst>
        </pc:spChg>
        <pc:spChg chg="mod">
          <ac:chgData name="Ossama Alshabrawy" userId="1c06f1e106e6dc66" providerId="LiveId" clId="{F3F1BB32-7CBF-2243-BCB6-C4D6F3A2ABD7}" dt="2019-06-10T19:41:54.335" v="174" actId="20577"/>
          <ac:spMkLst>
            <pc:docMk/>
            <pc:sldMk cId="4236099361" sldId="275"/>
            <ac:spMk id="4" creationId="{64AED4FA-6FCF-A340-8301-448369372F31}"/>
          </ac:spMkLst>
        </pc:spChg>
        <pc:spChg chg="add del mod">
          <ac:chgData name="Ossama Alshabrawy" userId="1c06f1e106e6dc66" providerId="LiveId" clId="{F3F1BB32-7CBF-2243-BCB6-C4D6F3A2ABD7}" dt="2019-06-10T19:49:13.441" v="220" actId="478"/>
          <ac:spMkLst>
            <pc:docMk/>
            <pc:sldMk cId="4236099361" sldId="275"/>
            <ac:spMk id="5" creationId="{EA143ADF-064F-CE41-9070-9F5F35EFAFAE}"/>
          </ac:spMkLst>
        </pc:spChg>
        <pc:spChg chg="add">
          <ac:chgData name="Ossama Alshabrawy" userId="1c06f1e106e6dc66" providerId="LiveId" clId="{F3F1BB32-7CBF-2243-BCB6-C4D6F3A2ABD7}" dt="2019-06-10T19:27:37.882" v="86" actId="26606"/>
          <ac:spMkLst>
            <pc:docMk/>
            <pc:sldMk cId="4236099361" sldId="275"/>
            <ac:spMk id="9" creationId="{3B854194-185D-494D-905C-7C7CB2E30F6E}"/>
          </ac:spMkLst>
        </pc:spChg>
        <pc:spChg chg="add mod">
          <ac:chgData name="Ossama Alshabrawy" userId="1c06f1e106e6dc66" providerId="LiveId" clId="{F3F1BB32-7CBF-2243-BCB6-C4D6F3A2ABD7}" dt="2019-06-10T19:49:18.219" v="222" actId="1076"/>
          <ac:spMkLst>
            <pc:docMk/>
            <pc:sldMk cId="4236099361" sldId="275"/>
            <ac:spMk id="10" creationId="{4D3C2A90-E680-7847-AE17-94DD7F99132F}"/>
          </ac:spMkLst>
        </pc:spChg>
        <pc:spChg chg="add">
          <ac:chgData name="Ossama Alshabrawy" userId="1c06f1e106e6dc66" providerId="LiveId" clId="{F3F1BB32-7CBF-2243-BCB6-C4D6F3A2ABD7}" dt="2019-06-10T19:27:37.882" v="86" actId="26606"/>
          <ac:spMkLst>
            <pc:docMk/>
            <pc:sldMk cId="4236099361" sldId="275"/>
            <ac:spMk id="11" creationId="{B4F5FA0D-0104-4987-8241-EFF7C85B88DE}"/>
          </ac:spMkLst>
        </pc:spChg>
        <pc:picChg chg="add mod">
          <ac:chgData name="Ossama Alshabrawy" userId="1c06f1e106e6dc66" providerId="LiveId" clId="{F3F1BB32-7CBF-2243-BCB6-C4D6F3A2ABD7}" dt="2019-06-11T10:41:48.893" v="635" actId="14100"/>
          <ac:picMkLst>
            <pc:docMk/>
            <pc:sldMk cId="4236099361" sldId="275"/>
            <ac:picMk id="12" creationId="{8B735524-1914-FA40-987E-0DB6EE861955}"/>
          </ac:picMkLst>
        </pc:picChg>
        <pc:picChg chg="add">
          <ac:chgData name="Ossama Alshabrawy" userId="1c06f1e106e6dc66" providerId="LiveId" clId="{F3F1BB32-7CBF-2243-BCB6-C4D6F3A2ABD7}" dt="2019-06-10T19:27:37.882" v="86" actId="26606"/>
          <ac:picMkLst>
            <pc:docMk/>
            <pc:sldMk cId="4236099361" sldId="275"/>
            <ac:picMk id="13" creationId="{2897127E-6CEF-446C-BE87-93B7C46E49D1}"/>
          </ac:picMkLst>
        </pc:picChg>
      </pc:sldChg>
      <pc:sldChg chg="addSp modSp mod setBg modNotesTx">
        <pc:chgData name="Ossama Alshabrawy" userId="1c06f1e106e6dc66" providerId="LiveId" clId="{F3F1BB32-7CBF-2243-BCB6-C4D6F3A2ABD7}" dt="2019-06-11T12:58:23.110" v="1820" actId="20577"/>
        <pc:sldMkLst>
          <pc:docMk/>
          <pc:sldMk cId="892869976" sldId="276"/>
        </pc:sldMkLst>
        <pc:spChg chg="mod">
          <ac:chgData name="Ossama Alshabrawy" userId="1c06f1e106e6dc66" providerId="LiveId" clId="{F3F1BB32-7CBF-2243-BCB6-C4D6F3A2ABD7}" dt="2019-06-10T19:28:07.518" v="89" actId="26606"/>
          <ac:spMkLst>
            <pc:docMk/>
            <pc:sldMk cId="892869976" sldId="276"/>
            <ac:spMk id="6" creationId="{F8A9EA3C-421F-1348-8C0F-124150686CBA}"/>
          </ac:spMkLst>
        </pc:spChg>
        <pc:spChg chg="add mod">
          <ac:chgData name="Ossama Alshabrawy" userId="1c06f1e106e6dc66" providerId="LiveId" clId="{F3F1BB32-7CBF-2243-BCB6-C4D6F3A2ABD7}" dt="2019-06-11T12:58:12.150" v="1819" actId="20577"/>
          <ac:spMkLst>
            <pc:docMk/>
            <pc:sldMk cId="892869976" sldId="276"/>
            <ac:spMk id="7" creationId="{1462DDD8-B54E-7A41-8635-8240D4DE6B5A}"/>
          </ac:spMkLst>
        </pc:spChg>
        <pc:spChg chg="add">
          <ac:chgData name="Ossama Alshabrawy" userId="1c06f1e106e6dc66" providerId="LiveId" clId="{F3F1BB32-7CBF-2243-BCB6-C4D6F3A2ABD7}" dt="2019-06-10T19:28:07.518" v="89" actId="26606"/>
          <ac:spMkLst>
            <pc:docMk/>
            <pc:sldMk cId="892869976" sldId="276"/>
            <ac:spMk id="11" creationId="{84867EAF-AE1D-4322-9DE8-383AE3F7BCD9}"/>
          </ac:spMkLst>
        </pc:spChg>
        <pc:picChg chg="mod ord">
          <ac:chgData name="Ossama Alshabrawy" userId="1c06f1e106e6dc66" providerId="LiveId" clId="{F3F1BB32-7CBF-2243-BCB6-C4D6F3A2ABD7}" dt="2019-06-10T19:46:18.777" v="196" actId="14100"/>
          <ac:picMkLst>
            <pc:docMk/>
            <pc:sldMk cId="892869976" sldId="276"/>
            <ac:picMk id="5" creationId="{C09F7CCF-403F-F349-82B8-276080185F98}"/>
          </ac:picMkLst>
        </pc:picChg>
        <pc:picChg chg="add">
          <ac:chgData name="Ossama Alshabrawy" userId="1c06f1e106e6dc66" providerId="LiveId" clId="{F3F1BB32-7CBF-2243-BCB6-C4D6F3A2ABD7}" dt="2019-06-10T19:28:07.518" v="89" actId="26606"/>
          <ac:picMkLst>
            <pc:docMk/>
            <pc:sldMk cId="892869976" sldId="276"/>
            <ac:picMk id="13" creationId="{40676238-7F95-4EEB-836A-7D23927873AD}"/>
          </ac:picMkLst>
        </pc:picChg>
      </pc:sldChg>
      <pc:sldChg chg="modSp del">
        <pc:chgData name="Ossama Alshabrawy" userId="1c06f1e106e6dc66" providerId="LiveId" clId="{F3F1BB32-7CBF-2243-BCB6-C4D6F3A2ABD7}" dt="2019-06-11T10:04:31.517" v="509" actId="2696"/>
        <pc:sldMkLst>
          <pc:docMk/>
          <pc:sldMk cId="1397996236" sldId="277"/>
        </pc:sldMkLst>
        <pc:picChg chg="mod">
          <ac:chgData name="Ossama Alshabrawy" userId="1c06f1e106e6dc66" providerId="LiveId" clId="{F3F1BB32-7CBF-2243-BCB6-C4D6F3A2ABD7}" dt="2019-06-10T20:10:11.550" v="387" actId="1038"/>
          <ac:picMkLst>
            <pc:docMk/>
            <pc:sldMk cId="1397996236" sldId="277"/>
            <ac:picMk id="8" creationId="{016C9F9F-72F4-7042-AA9B-268C8ED4520E}"/>
          </ac:picMkLst>
        </pc:picChg>
      </pc:sldChg>
      <pc:sldChg chg="del">
        <pc:chgData name="Ossama Alshabrawy" userId="1c06f1e106e6dc66" providerId="LiveId" clId="{F3F1BB32-7CBF-2243-BCB6-C4D6F3A2ABD7}" dt="2019-06-11T10:04:59.169" v="510" actId="2696"/>
        <pc:sldMkLst>
          <pc:docMk/>
          <pc:sldMk cId="2307520141" sldId="280"/>
        </pc:sldMkLst>
      </pc:sldChg>
      <pc:sldChg chg="del">
        <pc:chgData name="Ossama Alshabrawy" userId="1c06f1e106e6dc66" providerId="LiveId" clId="{F3F1BB32-7CBF-2243-BCB6-C4D6F3A2ABD7}" dt="2019-06-10T19:28:45.835" v="92" actId="2696"/>
        <pc:sldMkLst>
          <pc:docMk/>
          <pc:sldMk cId="3577618560" sldId="281"/>
        </pc:sldMkLst>
      </pc:sldChg>
      <pc:sldChg chg="addSp delSp modSp del mod setBg">
        <pc:chgData name="Ossama Alshabrawy" userId="1c06f1e106e6dc66" providerId="LiveId" clId="{F3F1BB32-7CBF-2243-BCB6-C4D6F3A2ABD7}" dt="2019-06-11T11:59:48.428" v="1274" actId="2696"/>
        <pc:sldMkLst>
          <pc:docMk/>
          <pc:sldMk cId="376516775" sldId="283"/>
        </pc:sldMkLst>
        <pc:spChg chg="mod">
          <ac:chgData name="Ossama Alshabrawy" userId="1c06f1e106e6dc66" providerId="LiveId" clId="{F3F1BB32-7CBF-2243-BCB6-C4D6F3A2ABD7}" dt="2019-06-11T10:39:57.222" v="598" actId="20577"/>
          <ac:spMkLst>
            <pc:docMk/>
            <pc:sldMk cId="376516775" sldId="283"/>
            <ac:spMk id="2" creationId="{BA7A12F1-C154-314D-A744-0E509ECE76C6}"/>
          </ac:spMkLst>
        </pc:spChg>
        <pc:spChg chg="mod">
          <ac:chgData name="Ossama Alshabrawy" userId="1c06f1e106e6dc66" providerId="LiveId" clId="{F3F1BB32-7CBF-2243-BCB6-C4D6F3A2ABD7}" dt="2019-06-11T10:40:39.255" v="631" actId="20577"/>
          <ac:spMkLst>
            <pc:docMk/>
            <pc:sldMk cId="376516775" sldId="283"/>
            <ac:spMk id="3" creationId="{5F5EC2A9-FD13-CF40-A563-6EA0161247F9}"/>
          </ac:spMkLst>
        </pc:spChg>
        <pc:spChg chg="add del">
          <ac:chgData name="Ossama Alshabrawy" userId="1c06f1e106e6dc66" providerId="LiveId" clId="{F3F1BB32-7CBF-2243-BCB6-C4D6F3A2ABD7}" dt="2019-06-11T10:30:35.720" v="561" actId="26606"/>
          <ac:spMkLst>
            <pc:docMk/>
            <pc:sldMk cId="376516775" sldId="283"/>
            <ac:spMk id="8" creationId="{3B854194-185D-494D-905C-7C7CB2E30F6E}"/>
          </ac:spMkLst>
        </pc:spChg>
        <pc:spChg chg="add del">
          <ac:chgData name="Ossama Alshabrawy" userId="1c06f1e106e6dc66" providerId="LiveId" clId="{F3F1BB32-7CBF-2243-BCB6-C4D6F3A2ABD7}" dt="2019-06-11T10:30:35.720" v="561" actId="26606"/>
          <ac:spMkLst>
            <pc:docMk/>
            <pc:sldMk cId="376516775" sldId="283"/>
            <ac:spMk id="10" creationId="{B4F5FA0D-0104-4987-8241-EFF7C85B88DE}"/>
          </ac:spMkLst>
        </pc:spChg>
        <pc:spChg chg="add">
          <ac:chgData name="Ossama Alshabrawy" userId="1c06f1e106e6dc66" providerId="LiveId" clId="{F3F1BB32-7CBF-2243-BCB6-C4D6F3A2ABD7}" dt="2019-06-11T10:30:35.720" v="561" actId="26606"/>
          <ac:spMkLst>
            <pc:docMk/>
            <pc:sldMk cId="376516775" sldId="283"/>
            <ac:spMk id="17" creationId="{4351DFE5-F63D-4BE0-BDA9-E3EB88F01AA5}"/>
          </ac:spMkLst>
        </pc:spChg>
        <pc:picChg chg="add del mod">
          <ac:chgData name="Ossama Alshabrawy" userId="1c06f1e106e6dc66" providerId="LiveId" clId="{F3F1BB32-7CBF-2243-BCB6-C4D6F3A2ABD7}" dt="2019-06-11T10:30:33.162" v="560"/>
          <ac:picMkLst>
            <pc:docMk/>
            <pc:sldMk cId="376516775" sldId="283"/>
            <ac:picMk id="5" creationId="{69F4F69B-E3C6-A449-8781-890057DEDE9F}"/>
          </ac:picMkLst>
        </pc:picChg>
        <pc:picChg chg="add mod">
          <ac:chgData name="Ossama Alshabrawy" userId="1c06f1e106e6dc66" providerId="LiveId" clId="{F3F1BB32-7CBF-2243-BCB6-C4D6F3A2ABD7}" dt="2019-06-11T10:40:00.679" v="600" actId="1076"/>
          <ac:picMkLst>
            <pc:docMk/>
            <pc:sldMk cId="376516775" sldId="283"/>
            <ac:picMk id="7" creationId="{4CC77519-EDF8-7043-A033-62DD424E8653}"/>
          </ac:picMkLst>
        </pc:picChg>
        <pc:picChg chg="add del">
          <ac:chgData name="Ossama Alshabrawy" userId="1c06f1e106e6dc66" providerId="LiveId" clId="{F3F1BB32-7CBF-2243-BCB6-C4D6F3A2ABD7}" dt="2019-06-11T10:30:35.720" v="561" actId="26606"/>
          <ac:picMkLst>
            <pc:docMk/>
            <pc:sldMk cId="376516775" sldId="283"/>
            <ac:picMk id="12" creationId="{2897127E-6CEF-446C-BE87-93B7C46E49D1}"/>
          </ac:picMkLst>
        </pc:picChg>
        <pc:picChg chg="add">
          <ac:chgData name="Ossama Alshabrawy" userId="1c06f1e106e6dc66" providerId="LiveId" clId="{F3F1BB32-7CBF-2243-BCB6-C4D6F3A2ABD7}" dt="2019-06-11T10:30:35.720" v="561" actId="26606"/>
          <ac:picMkLst>
            <pc:docMk/>
            <pc:sldMk cId="376516775" sldId="283"/>
            <ac:picMk id="19" creationId="{3AA16612-ACD2-4A16-8F2B-4514FD6BF28F}"/>
          </ac:picMkLst>
        </pc:picChg>
      </pc:sldChg>
      <pc:sldChg chg="del">
        <pc:chgData name="Ossama Alshabrawy" userId="1c06f1e106e6dc66" providerId="LiveId" clId="{F3F1BB32-7CBF-2243-BCB6-C4D6F3A2ABD7}" dt="2019-06-10T19:25:02.614" v="75" actId="2696"/>
        <pc:sldMkLst>
          <pc:docMk/>
          <pc:sldMk cId="685098918" sldId="284"/>
        </pc:sldMkLst>
      </pc:sldChg>
      <pc:sldChg chg="addSp delSp modSp mod setBg">
        <pc:chgData name="Ossama Alshabrawy" userId="1c06f1e106e6dc66" providerId="LiveId" clId="{F3F1BB32-7CBF-2243-BCB6-C4D6F3A2ABD7}" dt="2019-06-11T10:58:30.089" v="724" actId="1076"/>
        <pc:sldMkLst>
          <pc:docMk/>
          <pc:sldMk cId="129553212" sldId="285"/>
        </pc:sldMkLst>
        <pc:spChg chg="mod">
          <ac:chgData name="Ossama Alshabrawy" userId="1c06f1e106e6dc66" providerId="LiveId" clId="{F3F1BB32-7CBF-2243-BCB6-C4D6F3A2ABD7}" dt="2019-06-10T19:37:24.691" v="127" actId="26606"/>
          <ac:spMkLst>
            <pc:docMk/>
            <pc:sldMk cId="129553212" sldId="285"/>
            <ac:spMk id="2" creationId="{232F523E-FFA6-2440-8AAB-BCDE28EFFA06}"/>
          </ac:spMkLst>
        </pc:spChg>
        <pc:spChg chg="add del">
          <ac:chgData name="Ossama Alshabrawy" userId="1c06f1e106e6dc66" providerId="LiveId" clId="{F3F1BB32-7CBF-2243-BCB6-C4D6F3A2ABD7}" dt="2019-06-10T19:37:24.691" v="127" actId="26606"/>
          <ac:spMkLst>
            <pc:docMk/>
            <pc:sldMk cId="129553212" sldId="285"/>
            <ac:spMk id="9" creationId="{A4AC5506-6312-4701-8D3C-40187889A947}"/>
          </ac:spMkLst>
        </pc:spChg>
        <pc:spChg chg="add">
          <ac:chgData name="Ossama Alshabrawy" userId="1c06f1e106e6dc66" providerId="LiveId" clId="{F3F1BB32-7CBF-2243-BCB6-C4D6F3A2ABD7}" dt="2019-06-10T19:37:24.691" v="127" actId="26606"/>
          <ac:spMkLst>
            <pc:docMk/>
            <pc:sldMk cId="129553212" sldId="285"/>
            <ac:spMk id="14" creationId="{84867EAF-AE1D-4322-9DE8-383AE3F7BCD9}"/>
          </ac:spMkLst>
        </pc:spChg>
        <pc:picChg chg="mod">
          <ac:chgData name="Ossama Alshabrawy" userId="1c06f1e106e6dc66" providerId="LiveId" clId="{F3F1BB32-7CBF-2243-BCB6-C4D6F3A2ABD7}" dt="2019-06-11T10:58:30.089" v="724" actId="1076"/>
          <ac:picMkLst>
            <pc:docMk/>
            <pc:sldMk cId="129553212" sldId="285"/>
            <ac:picMk id="4" creationId="{9CDEA8B7-0588-CF45-A0E9-0F09BC9073E6}"/>
          </ac:picMkLst>
        </pc:picChg>
        <pc:picChg chg="add">
          <ac:chgData name="Ossama Alshabrawy" userId="1c06f1e106e6dc66" providerId="LiveId" clId="{F3F1BB32-7CBF-2243-BCB6-C4D6F3A2ABD7}" dt="2019-06-10T19:37:24.691" v="127" actId="26606"/>
          <ac:picMkLst>
            <pc:docMk/>
            <pc:sldMk cId="129553212" sldId="285"/>
            <ac:picMk id="16" creationId="{40676238-7F95-4EEB-836A-7D23927873AD}"/>
          </ac:picMkLst>
        </pc:picChg>
      </pc:sldChg>
      <pc:sldChg chg="addSp modSp del mod ord setBg">
        <pc:chgData name="Ossama Alshabrawy" userId="1c06f1e106e6dc66" providerId="LiveId" clId="{F3F1BB32-7CBF-2243-BCB6-C4D6F3A2ABD7}" dt="2019-06-10T20:01:57.946" v="349" actId="2696"/>
        <pc:sldMkLst>
          <pc:docMk/>
          <pc:sldMk cId="2268555319" sldId="286"/>
        </pc:sldMkLst>
        <pc:spChg chg="mod ord">
          <ac:chgData name="Ossama Alshabrawy" userId="1c06f1e106e6dc66" providerId="LiveId" clId="{F3F1BB32-7CBF-2243-BCB6-C4D6F3A2ABD7}" dt="2019-06-10T19:47:46.860" v="216" actId="20577"/>
          <ac:spMkLst>
            <pc:docMk/>
            <pc:sldMk cId="2268555319" sldId="286"/>
            <ac:spMk id="2" creationId="{232F523E-FFA6-2440-8AAB-BCDE28EFFA06}"/>
          </ac:spMkLst>
        </pc:spChg>
        <pc:spChg chg="mod ord">
          <ac:chgData name="Ossama Alshabrawy" userId="1c06f1e106e6dc66" providerId="LiveId" clId="{F3F1BB32-7CBF-2243-BCB6-C4D6F3A2ABD7}" dt="2019-06-10T19:23:27.782" v="70" actId="26606"/>
          <ac:spMkLst>
            <pc:docMk/>
            <pc:sldMk cId="2268555319" sldId="286"/>
            <ac:spMk id="8" creationId="{145DA235-FAC0-114C-9750-08675F21DDA2}"/>
          </ac:spMkLst>
        </pc:spChg>
        <pc:picChg chg="mod ord">
          <ac:chgData name="Ossama Alshabrawy" userId="1c06f1e106e6dc66" providerId="LiveId" clId="{F3F1BB32-7CBF-2243-BCB6-C4D6F3A2ABD7}" dt="2019-06-10T19:58:26.627" v="308" actId="1076"/>
          <ac:picMkLst>
            <pc:docMk/>
            <pc:sldMk cId="2268555319" sldId="286"/>
            <ac:picMk id="9" creationId="{016BF60D-58D0-CF41-B8F8-6BE172AA1EBC}"/>
          </ac:picMkLst>
        </pc:picChg>
        <pc:picChg chg="mod">
          <ac:chgData name="Ossama Alshabrawy" userId="1c06f1e106e6dc66" providerId="LiveId" clId="{F3F1BB32-7CBF-2243-BCB6-C4D6F3A2ABD7}" dt="2019-06-10T20:00:37.250" v="319" actId="1076"/>
          <ac:picMkLst>
            <pc:docMk/>
            <pc:sldMk cId="2268555319" sldId="286"/>
            <ac:picMk id="10" creationId="{2B4541BF-F7DC-DD41-9128-17CF8C5AF726}"/>
          </ac:picMkLst>
        </pc:picChg>
        <pc:picChg chg="mod">
          <ac:chgData name="Ossama Alshabrawy" userId="1c06f1e106e6dc66" providerId="LiveId" clId="{F3F1BB32-7CBF-2243-BCB6-C4D6F3A2ABD7}" dt="2019-06-10T19:58:31.674" v="309" actId="1076"/>
          <ac:picMkLst>
            <pc:docMk/>
            <pc:sldMk cId="2268555319" sldId="286"/>
            <ac:picMk id="11" creationId="{039D4F38-1D16-5D46-80E5-C9789806073D}"/>
          </ac:picMkLst>
        </pc:picChg>
        <pc:picChg chg="add">
          <ac:chgData name="Ossama Alshabrawy" userId="1c06f1e106e6dc66" providerId="LiveId" clId="{F3F1BB32-7CBF-2243-BCB6-C4D6F3A2ABD7}" dt="2019-06-10T19:23:27.782" v="70" actId="26606"/>
          <ac:picMkLst>
            <pc:docMk/>
            <pc:sldMk cId="2268555319" sldId="286"/>
            <ac:picMk id="16" creationId="{DD257392-088E-4D55-B128-FFD59A895D80}"/>
          </ac:picMkLst>
        </pc:picChg>
      </pc:sldChg>
      <pc:sldChg chg="addSp delSp modSp add del mod setBg">
        <pc:chgData name="Ossama Alshabrawy" userId="1c06f1e106e6dc66" providerId="LiveId" clId="{F3F1BB32-7CBF-2243-BCB6-C4D6F3A2ABD7}" dt="2019-06-11T08:58:07.532" v="448" actId="20577"/>
        <pc:sldMkLst>
          <pc:docMk/>
          <pc:sldMk cId="2797561324" sldId="287"/>
        </pc:sldMkLst>
        <pc:spChg chg="mod">
          <ac:chgData name="Ossama Alshabrawy" userId="1c06f1e106e6dc66" providerId="LiveId" clId="{F3F1BB32-7CBF-2243-BCB6-C4D6F3A2ABD7}" dt="2019-06-11T08:58:07.532" v="448" actId="20577"/>
          <ac:spMkLst>
            <pc:docMk/>
            <pc:sldMk cId="2797561324" sldId="287"/>
            <ac:spMk id="2" creationId="{67F6EF30-A185-274A-80DC-35A830579660}"/>
          </ac:spMkLst>
        </pc:spChg>
        <pc:spChg chg="del">
          <ac:chgData name="Ossama Alshabrawy" userId="1c06f1e106e6dc66" providerId="LiveId" clId="{F3F1BB32-7CBF-2243-BCB6-C4D6F3A2ABD7}" dt="2019-06-10T19:09:17.326" v="1" actId="478"/>
          <ac:spMkLst>
            <pc:docMk/>
            <pc:sldMk cId="2797561324" sldId="287"/>
            <ac:spMk id="3" creationId="{C9DF251C-3B66-EE40-88DD-CA1E6B93FB80}"/>
          </ac:spMkLst>
        </pc:spChg>
        <pc:spChg chg="add del mod">
          <ac:chgData name="Ossama Alshabrawy" userId="1c06f1e106e6dc66" providerId="LiveId" clId="{F3F1BB32-7CBF-2243-BCB6-C4D6F3A2ABD7}" dt="2019-06-10T19:09:19.135" v="2" actId="478"/>
          <ac:spMkLst>
            <pc:docMk/>
            <pc:sldMk cId="2797561324" sldId="287"/>
            <ac:spMk id="5" creationId="{AA781198-F54F-3142-B409-A0562419FD9C}"/>
          </ac:spMkLst>
        </pc:spChg>
        <pc:spChg chg="add del">
          <ac:chgData name="Ossama Alshabrawy" userId="1c06f1e106e6dc66" providerId="LiveId" clId="{F3F1BB32-7CBF-2243-BCB6-C4D6F3A2ABD7}" dt="2019-06-10T19:16:08.848" v="53" actId="26606"/>
          <ac:spMkLst>
            <pc:docMk/>
            <pc:sldMk cId="2797561324" sldId="287"/>
            <ac:spMk id="11" creationId="{6753252F-4873-4F63-801D-CC719279A7D5}"/>
          </ac:spMkLst>
        </pc:spChg>
        <pc:spChg chg="add del">
          <ac:chgData name="Ossama Alshabrawy" userId="1c06f1e106e6dc66" providerId="LiveId" clId="{F3F1BB32-7CBF-2243-BCB6-C4D6F3A2ABD7}" dt="2019-06-10T19:16:08.848" v="53" actId="26606"/>
          <ac:spMkLst>
            <pc:docMk/>
            <pc:sldMk cId="2797561324" sldId="287"/>
            <ac:spMk id="13" creationId="{047C8CCB-F95D-4249-92DD-651249D3535A}"/>
          </ac:spMkLst>
        </pc:spChg>
        <pc:spChg chg="add del">
          <ac:chgData name="Ossama Alshabrawy" userId="1c06f1e106e6dc66" providerId="LiveId" clId="{F3F1BB32-7CBF-2243-BCB6-C4D6F3A2ABD7}" dt="2019-06-10T19:28:17.738" v="91" actId="26606"/>
          <ac:spMkLst>
            <pc:docMk/>
            <pc:sldMk cId="2797561324" sldId="287"/>
            <ac:spMk id="18" creationId="{D12DDE76-C203-4047-9998-63900085B5E8}"/>
          </ac:spMkLst>
        </pc:spChg>
        <pc:spChg chg="add">
          <ac:chgData name="Ossama Alshabrawy" userId="1c06f1e106e6dc66" providerId="LiveId" clId="{F3F1BB32-7CBF-2243-BCB6-C4D6F3A2ABD7}" dt="2019-06-10T19:28:17.738" v="91" actId="26606"/>
          <ac:spMkLst>
            <pc:docMk/>
            <pc:sldMk cId="2797561324" sldId="287"/>
            <ac:spMk id="23" creationId="{84867EAF-AE1D-4322-9DE8-383AE3F7BCD9}"/>
          </ac:spMkLst>
        </pc:spChg>
        <pc:picChg chg="add mod">
          <ac:chgData name="Ossama Alshabrawy" userId="1c06f1e106e6dc66" providerId="LiveId" clId="{F3F1BB32-7CBF-2243-BCB6-C4D6F3A2ABD7}" dt="2019-06-10T19:46:54.504" v="199" actId="14100"/>
          <ac:picMkLst>
            <pc:docMk/>
            <pc:sldMk cId="2797561324" sldId="287"/>
            <ac:picMk id="6" creationId="{0082BFFA-0BA2-C241-9798-BA69A3EBD627}"/>
          </ac:picMkLst>
        </pc:picChg>
        <pc:picChg chg="add">
          <ac:chgData name="Ossama Alshabrawy" userId="1c06f1e106e6dc66" providerId="LiveId" clId="{F3F1BB32-7CBF-2243-BCB6-C4D6F3A2ABD7}" dt="2019-06-10T19:28:17.738" v="91" actId="26606"/>
          <ac:picMkLst>
            <pc:docMk/>
            <pc:sldMk cId="2797561324" sldId="287"/>
            <ac:picMk id="25" creationId="{40676238-7F95-4EEB-836A-7D23927873AD}"/>
          </ac:picMkLst>
        </pc:picChg>
      </pc:sldChg>
      <pc:sldChg chg="add del">
        <pc:chgData name="Ossama Alshabrawy" userId="1c06f1e106e6dc66" providerId="LiveId" clId="{F3F1BB32-7CBF-2243-BCB6-C4D6F3A2ABD7}" dt="2019-06-10T19:10:28.350" v="50"/>
        <pc:sldMkLst>
          <pc:docMk/>
          <pc:sldMk cId="3904278743" sldId="287"/>
        </pc:sldMkLst>
      </pc:sldChg>
      <pc:sldChg chg="addSp delSp modSp add del">
        <pc:chgData name="Ossama Alshabrawy" userId="1c06f1e106e6dc66" providerId="LiveId" clId="{F3F1BB32-7CBF-2243-BCB6-C4D6F3A2ABD7}" dt="2019-06-11T10:59:00.723" v="729" actId="2696"/>
        <pc:sldMkLst>
          <pc:docMk/>
          <pc:sldMk cId="3768169608" sldId="288"/>
        </pc:sldMkLst>
        <pc:spChg chg="mod">
          <ac:chgData name="Ossama Alshabrawy" userId="1c06f1e106e6dc66" providerId="LiveId" clId="{F3F1BB32-7CBF-2243-BCB6-C4D6F3A2ABD7}" dt="2019-06-10T19:37:28.697" v="128" actId="26606"/>
          <ac:spMkLst>
            <pc:docMk/>
            <pc:sldMk cId="3768169608" sldId="288"/>
            <ac:spMk id="2" creationId="{232F523E-FFA6-2440-8AAB-BCDE28EFFA06}"/>
          </ac:spMkLst>
        </pc:spChg>
        <pc:spChg chg="add del mod">
          <ac:chgData name="Ossama Alshabrawy" userId="1c06f1e106e6dc66" providerId="LiveId" clId="{F3F1BB32-7CBF-2243-BCB6-C4D6F3A2ABD7}" dt="2019-06-11T10:58:48.333" v="726"/>
          <ac:spMkLst>
            <pc:docMk/>
            <pc:sldMk cId="3768169608" sldId="288"/>
            <ac:spMk id="3" creationId="{F15FE40C-682F-3141-88A2-22A44D5F0D95}"/>
          </ac:spMkLst>
        </pc:spChg>
        <pc:spChg chg="del">
          <ac:chgData name="Ossama Alshabrawy" userId="1c06f1e106e6dc66" providerId="LiveId" clId="{F3F1BB32-7CBF-2243-BCB6-C4D6F3A2ABD7}" dt="2019-06-10T19:37:28.697" v="128" actId="26606"/>
          <ac:spMkLst>
            <pc:docMk/>
            <pc:sldMk cId="3768169608" sldId="288"/>
            <ac:spMk id="9" creationId="{A4AC5506-6312-4701-8D3C-40187889A947}"/>
          </ac:spMkLst>
        </pc:spChg>
        <pc:spChg chg="add">
          <ac:chgData name="Ossama Alshabrawy" userId="1c06f1e106e6dc66" providerId="LiveId" clId="{F3F1BB32-7CBF-2243-BCB6-C4D6F3A2ABD7}" dt="2019-06-10T19:37:28.697" v="128" actId="26606"/>
          <ac:spMkLst>
            <pc:docMk/>
            <pc:sldMk cId="3768169608" sldId="288"/>
            <ac:spMk id="14" creationId="{84867EAF-AE1D-4322-9DE8-383AE3F7BCD9}"/>
          </ac:spMkLst>
        </pc:spChg>
        <pc:picChg chg="mod ord">
          <ac:chgData name="Ossama Alshabrawy" userId="1c06f1e106e6dc66" providerId="LiveId" clId="{F3F1BB32-7CBF-2243-BCB6-C4D6F3A2ABD7}" dt="2019-06-10T19:37:28.697" v="128" actId="26606"/>
          <ac:picMkLst>
            <pc:docMk/>
            <pc:sldMk cId="3768169608" sldId="288"/>
            <ac:picMk id="4" creationId="{9CDEA8B7-0588-CF45-A0E9-0F09BC9073E6}"/>
          </ac:picMkLst>
        </pc:picChg>
        <pc:picChg chg="add">
          <ac:chgData name="Ossama Alshabrawy" userId="1c06f1e106e6dc66" providerId="LiveId" clId="{F3F1BB32-7CBF-2243-BCB6-C4D6F3A2ABD7}" dt="2019-06-10T19:37:28.697" v="128" actId="26606"/>
          <ac:picMkLst>
            <pc:docMk/>
            <pc:sldMk cId="3768169608" sldId="288"/>
            <ac:picMk id="16" creationId="{40676238-7F95-4EEB-836A-7D23927873AD}"/>
          </ac:picMkLst>
        </pc:picChg>
      </pc:sldChg>
      <pc:sldChg chg="addSp delSp modSp add">
        <pc:chgData name="Ossama Alshabrawy" userId="1c06f1e106e6dc66" providerId="LiveId" clId="{F3F1BB32-7CBF-2243-BCB6-C4D6F3A2ABD7}" dt="2019-06-10T19:41:25.673" v="171" actId="1036"/>
        <pc:sldMkLst>
          <pc:docMk/>
          <pc:sldMk cId="2010704204" sldId="289"/>
        </pc:sldMkLst>
        <pc:spChg chg="add mod">
          <ac:chgData name="Ossama Alshabrawy" userId="1c06f1e106e6dc66" providerId="LiveId" clId="{F3F1BB32-7CBF-2243-BCB6-C4D6F3A2ABD7}" dt="2019-06-10T19:41:18.673" v="154" actId="14100"/>
          <ac:spMkLst>
            <pc:docMk/>
            <pc:sldMk cId="2010704204" sldId="289"/>
            <ac:spMk id="7" creationId="{0DC5D478-97C4-3541-B603-44EEB4540B74}"/>
          </ac:spMkLst>
        </pc:spChg>
        <pc:picChg chg="del">
          <ac:chgData name="Ossama Alshabrawy" userId="1c06f1e106e6dc66" providerId="LiveId" clId="{F3F1BB32-7CBF-2243-BCB6-C4D6F3A2ABD7}" dt="2019-06-10T19:40:25.678" v="144" actId="478"/>
          <ac:picMkLst>
            <pc:docMk/>
            <pc:sldMk cId="2010704204" sldId="289"/>
            <ac:picMk id="5" creationId="{BAAD09EE-F229-1945-9572-BFD8B957FAAE}"/>
          </ac:picMkLst>
        </pc:picChg>
        <pc:picChg chg="add mod">
          <ac:chgData name="Ossama Alshabrawy" userId="1c06f1e106e6dc66" providerId="LiveId" clId="{F3F1BB32-7CBF-2243-BCB6-C4D6F3A2ABD7}" dt="2019-06-10T19:41:25.673" v="171" actId="1036"/>
          <ac:picMkLst>
            <pc:docMk/>
            <pc:sldMk cId="2010704204" sldId="289"/>
            <ac:picMk id="6" creationId="{E4063FB6-661D-8443-B9FB-EA63CDE7F2BC}"/>
          </ac:picMkLst>
        </pc:picChg>
      </pc:sldChg>
      <pc:sldChg chg="addSp delSp modSp add del">
        <pc:chgData name="Ossama Alshabrawy" userId="1c06f1e106e6dc66" providerId="LiveId" clId="{F3F1BB32-7CBF-2243-BCB6-C4D6F3A2ABD7}" dt="2019-06-10T19:46:05.711" v="193" actId="2696"/>
        <pc:sldMkLst>
          <pc:docMk/>
          <pc:sldMk cId="1351412005" sldId="290"/>
        </pc:sldMkLst>
        <pc:spChg chg="del">
          <ac:chgData name="Ossama Alshabrawy" userId="1c06f1e106e6dc66" providerId="LiveId" clId="{F3F1BB32-7CBF-2243-BCB6-C4D6F3A2ABD7}" dt="2019-06-10T19:43:16.334" v="176" actId="478"/>
          <ac:spMkLst>
            <pc:docMk/>
            <pc:sldMk cId="1351412005" sldId="290"/>
            <ac:spMk id="3" creationId="{6F15FBCD-AAF4-5A40-A4CB-3D1DC3D042E7}"/>
          </ac:spMkLst>
        </pc:spChg>
        <pc:spChg chg="add del mod">
          <ac:chgData name="Ossama Alshabrawy" userId="1c06f1e106e6dc66" providerId="LiveId" clId="{F3F1BB32-7CBF-2243-BCB6-C4D6F3A2ABD7}" dt="2019-06-10T19:43:19.082" v="177" actId="478"/>
          <ac:spMkLst>
            <pc:docMk/>
            <pc:sldMk cId="1351412005" sldId="290"/>
            <ac:spMk id="5" creationId="{7555B399-8656-544D-9D81-528F0CA7579D}"/>
          </ac:spMkLst>
        </pc:spChg>
        <pc:spChg chg="add mod">
          <ac:chgData name="Ossama Alshabrawy" userId="1c06f1e106e6dc66" providerId="LiveId" clId="{F3F1BB32-7CBF-2243-BCB6-C4D6F3A2ABD7}" dt="2019-06-10T19:44:52.824" v="190" actId="20577"/>
          <ac:spMkLst>
            <pc:docMk/>
            <pc:sldMk cId="1351412005" sldId="290"/>
            <ac:spMk id="6" creationId="{9C5ACAAB-AAE6-DD4B-A4E0-EAF02F439A4F}"/>
          </ac:spMkLst>
        </pc:spChg>
        <pc:picChg chg="add mod">
          <ac:chgData name="Ossama Alshabrawy" userId="1c06f1e106e6dc66" providerId="LiveId" clId="{F3F1BB32-7CBF-2243-BCB6-C4D6F3A2ABD7}" dt="2019-06-10T19:44:57.699" v="191" actId="1076"/>
          <ac:picMkLst>
            <pc:docMk/>
            <pc:sldMk cId="1351412005" sldId="290"/>
            <ac:picMk id="10" creationId="{D0BED9BB-CD85-D44F-973A-44A9C4B85084}"/>
          </ac:picMkLst>
        </pc:picChg>
      </pc:sldChg>
      <pc:sldChg chg="modSp add">
        <pc:chgData name="Ossama Alshabrawy" userId="1c06f1e106e6dc66" providerId="LiveId" clId="{F3F1BB32-7CBF-2243-BCB6-C4D6F3A2ABD7}" dt="2019-06-11T13:49:22.493" v="1951" actId="27636"/>
        <pc:sldMkLst>
          <pc:docMk/>
          <pc:sldMk cId="3791380287" sldId="290"/>
        </pc:sldMkLst>
        <pc:spChg chg="mod">
          <ac:chgData name="Ossama Alshabrawy" userId="1c06f1e106e6dc66" providerId="LiveId" clId="{F3F1BB32-7CBF-2243-BCB6-C4D6F3A2ABD7}" dt="2019-06-11T13:49:22.493" v="1951" actId="27636"/>
          <ac:spMkLst>
            <pc:docMk/>
            <pc:sldMk cId="3791380287" sldId="290"/>
            <ac:spMk id="3" creationId="{6F15FBCD-AAF4-5A40-A4CB-3D1DC3D042E7}"/>
          </ac:spMkLst>
        </pc:spChg>
      </pc:sldChg>
      <pc:sldChg chg="addSp delSp modSp add">
        <pc:chgData name="Ossama Alshabrawy" userId="1c06f1e106e6dc66" providerId="LiveId" clId="{F3F1BB32-7CBF-2243-BCB6-C4D6F3A2ABD7}" dt="2019-06-10T20:01:53.001" v="348" actId="20577"/>
        <pc:sldMkLst>
          <pc:docMk/>
          <pc:sldMk cId="347834726" sldId="291"/>
        </pc:sldMkLst>
        <pc:spChg chg="mod">
          <ac:chgData name="Ossama Alshabrawy" userId="1c06f1e106e6dc66" providerId="LiveId" clId="{F3F1BB32-7CBF-2243-BCB6-C4D6F3A2ABD7}" dt="2019-06-10T20:01:53.001" v="348" actId="20577"/>
          <ac:spMkLst>
            <pc:docMk/>
            <pc:sldMk cId="347834726" sldId="291"/>
            <ac:spMk id="2" creationId="{400A5745-92BB-7247-8810-0055B5C66899}"/>
          </ac:spMkLst>
        </pc:spChg>
        <pc:spChg chg="add del mod">
          <ac:chgData name="Ossama Alshabrawy" userId="1c06f1e106e6dc66" providerId="LiveId" clId="{F3F1BB32-7CBF-2243-BCB6-C4D6F3A2ABD7}" dt="2019-06-10T20:00:08.681" v="314" actId="478"/>
          <ac:spMkLst>
            <pc:docMk/>
            <pc:sldMk cId="347834726" sldId="291"/>
            <ac:spMk id="3" creationId="{CD671D3E-C1CA-D546-9E23-508AF25B96F0}"/>
          </ac:spMkLst>
        </pc:spChg>
        <pc:graphicFrameChg chg="del">
          <ac:chgData name="Ossama Alshabrawy" userId="1c06f1e106e6dc66" providerId="LiveId" clId="{F3F1BB32-7CBF-2243-BCB6-C4D6F3A2ABD7}" dt="2019-06-10T20:00:06.448" v="313" actId="478"/>
          <ac:graphicFrameMkLst>
            <pc:docMk/>
            <pc:sldMk cId="347834726" sldId="291"/>
            <ac:graphicFrameMk id="5" creationId="{89D56BD5-8B87-4894-AA38-78D2C0567C60}"/>
          </ac:graphicFrameMkLst>
        </pc:graphicFrameChg>
        <pc:picChg chg="add mod">
          <ac:chgData name="Ossama Alshabrawy" userId="1c06f1e106e6dc66" providerId="LiveId" clId="{F3F1BB32-7CBF-2243-BCB6-C4D6F3A2ABD7}" dt="2019-06-10T20:00:26.850" v="317" actId="1076"/>
          <ac:picMkLst>
            <pc:docMk/>
            <pc:sldMk cId="347834726" sldId="291"/>
            <ac:picMk id="7" creationId="{9EF5D470-DEB8-D84A-B428-C33F20748C45}"/>
          </ac:picMkLst>
        </pc:picChg>
        <pc:picChg chg="add mod">
          <ac:chgData name="Ossama Alshabrawy" userId="1c06f1e106e6dc66" providerId="LiveId" clId="{F3F1BB32-7CBF-2243-BCB6-C4D6F3A2ABD7}" dt="2019-06-10T20:00:49.382" v="321" actId="1076"/>
          <ac:picMkLst>
            <pc:docMk/>
            <pc:sldMk cId="347834726" sldId="291"/>
            <ac:picMk id="8" creationId="{D9ADB782-9288-B84E-9FBE-AC8313F2FBB8}"/>
          </ac:picMkLst>
        </pc:picChg>
        <pc:picChg chg="add mod">
          <ac:chgData name="Ossama Alshabrawy" userId="1c06f1e106e6dc66" providerId="LiveId" clId="{F3F1BB32-7CBF-2243-BCB6-C4D6F3A2ABD7}" dt="2019-06-10T20:01:32.957" v="324" actId="1076"/>
          <ac:picMkLst>
            <pc:docMk/>
            <pc:sldMk cId="347834726" sldId="291"/>
            <ac:picMk id="9" creationId="{961E8C8F-DC2F-C249-A6D5-5F82D8005691}"/>
          </ac:picMkLst>
        </pc:picChg>
      </pc:sldChg>
      <pc:sldChg chg="addSp delSp modSp add del">
        <pc:chgData name="Ossama Alshabrawy" userId="1c06f1e106e6dc66" providerId="LiveId" clId="{F3F1BB32-7CBF-2243-BCB6-C4D6F3A2ABD7}" dt="2019-06-10T19:55:07.160" v="307"/>
        <pc:sldMkLst>
          <pc:docMk/>
          <pc:sldMk cId="3376765555" sldId="291"/>
        </pc:sldMkLst>
        <pc:spChg chg="mod">
          <ac:chgData name="Ossama Alshabrawy" userId="1c06f1e106e6dc66" providerId="LiveId" clId="{F3F1BB32-7CBF-2243-BCB6-C4D6F3A2ABD7}" dt="2019-06-10T19:55:06.249" v="306" actId="20577"/>
          <ac:spMkLst>
            <pc:docMk/>
            <pc:sldMk cId="3376765555" sldId="291"/>
            <ac:spMk id="2" creationId="{232F523E-FFA6-2440-8AAB-BCDE28EFFA06}"/>
          </ac:spMkLst>
        </pc:spChg>
        <pc:spChg chg="add del mod">
          <ac:chgData name="Ossama Alshabrawy" userId="1c06f1e106e6dc66" providerId="LiveId" clId="{F3F1BB32-7CBF-2243-BCB6-C4D6F3A2ABD7}" dt="2019-06-10T19:55:00.429" v="302" actId="478"/>
          <ac:spMkLst>
            <pc:docMk/>
            <pc:sldMk cId="3376765555" sldId="291"/>
            <ac:spMk id="4" creationId="{C464A556-6162-B34D-9004-D89F97A8B6C3}"/>
          </ac:spMkLst>
        </pc:spChg>
        <pc:spChg chg="add del">
          <ac:chgData name="Ossama Alshabrawy" userId="1c06f1e106e6dc66" providerId="LiveId" clId="{F3F1BB32-7CBF-2243-BCB6-C4D6F3A2ABD7}" dt="2019-06-10T19:55:00.429" v="302" actId="478"/>
          <ac:spMkLst>
            <pc:docMk/>
            <pc:sldMk cId="3376765555" sldId="291"/>
            <ac:spMk id="5" creationId="{601108E4-ED45-4644-AC1A-1F5849225ECC}"/>
          </ac:spMkLst>
        </pc:spChg>
        <pc:picChg chg="add del">
          <ac:chgData name="Ossama Alshabrawy" userId="1c06f1e106e6dc66" providerId="LiveId" clId="{F3F1BB32-7CBF-2243-BCB6-C4D6F3A2ABD7}" dt="2019-06-10T19:54:57.801" v="299" actId="478"/>
          <ac:picMkLst>
            <pc:docMk/>
            <pc:sldMk cId="3376765555" sldId="291"/>
            <ac:picMk id="6" creationId="{0450C5FE-3EA2-A145-A003-8EA8B4574749}"/>
          </ac:picMkLst>
        </pc:picChg>
        <pc:picChg chg="add del">
          <ac:chgData name="Ossama Alshabrawy" userId="1c06f1e106e6dc66" providerId="LiveId" clId="{F3F1BB32-7CBF-2243-BCB6-C4D6F3A2ABD7}" dt="2019-06-10T19:54:58.255" v="300" actId="478"/>
          <ac:picMkLst>
            <pc:docMk/>
            <pc:sldMk cId="3376765555" sldId="291"/>
            <ac:picMk id="7" creationId="{402288D8-62C0-014A-8FBF-D25D58626432}"/>
          </ac:picMkLst>
        </pc:picChg>
        <pc:picChg chg="add del mod">
          <ac:chgData name="Ossama Alshabrawy" userId="1c06f1e106e6dc66" providerId="LiveId" clId="{F3F1BB32-7CBF-2243-BCB6-C4D6F3A2ABD7}" dt="2019-06-10T19:54:54.602" v="298"/>
          <ac:picMkLst>
            <pc:docMk/>
            <pc:sldMk cId="3376765555" sldId="291"/>
            <ac:picMk id="11" creationId="{E893C951-914F-FE4B-A59C-707936596A0A}"/>
          </ac:picMkLst>
        </pc:picChg>
      </pc:sldChg>
      <pc:sldChg chg="addSp delSp modSp add ord">
        <pc:chgData name="Ossama Alshabrawy" userId="1c06f1e106e6dc66" providerId="LiveId" clId="{F3F1BB32-7CBF-2243-BCB6-C4D6F3A2ABD7}" dt="2019-06-11T08:59:15.998" v="465" actId="1076"/>
        <pc:sldMkLst>
          <pc:docMk/>
          <pc:sldMk cId="2079348864" sldId="292"/>
        </pc:sldMkLst>
        <pc:spChg chg="mod">
          <ac:chgData name="Ossama Alshabrawy" userId="1c06f1e106e6dc66" providerId="LiveId" clId="{F3F1BB32-7CBF-2243-BCB6-C4D6F3A2ABD7}" dt="2019-06-11T08:58:30.731" v="462" actId="20577"/>
          <ac:spMkLst>
            <pc:docMk/>
            <pc:sldMk cId="2079348864" sldId="292"/>
            <ac:spMk id="2" creationId="{67F6EF30-A185-274A-80DC-35A830579660}"/>
          </ac:spMkLst>
        </pc:spChg>
        <pc:grpChg chg="add mod">
          <ac:chgData name="Ossama Alshabrawy" userId="1c06f1e106e6dc66" providerId="LiveId" clId="{F3F1BB32-7CBF-2243-BCB6-C4D6F3A2ABD7}" dt="2019-06-11T08:59:15.998" v="465" actId="1076"/>
          <ac:grpSpMkLst>
            <pc:docMk/>
            <pc:sldMk cId="2079348864" sldId="292"/>
            <ac:grpSpMk id="7" creationId="{DDB83419-364A-B845-836B-4C007DBBF4B6}"/>
          </ac:grpSpMkLst>
        </pc:grpChg>
        <pc:picChg chg="del">
          <ac:chgData name="Ossama Alshabrawy" userId="1c06f1e106e6dc66" providerId="LiveId" clId="{F3F1BB32-7CBF-2243-BCB6-C4D6F3A2ABD7}" dt="2019-06-11T08:58:33.308" v="463" actId="478"/>
          <ac:picMkLst>
            <pc:docMk/>
            <pc:sldMk cId="2079348864" sldId="292"/>
            <ac:picMk id="6" creationId="{0082BFFA-0BA2-C241-9798-BA69A3EBD627}"/>
          </ac:picMkLst>
        </pc:picChg>
      </pc:sldChg>
      <pc:sldChg chg="addSp delSp modSp add">
        <pc:chgData name="Ossama Alshabrawy" userId="1c06f1e106e6dc66" providerId="LiveId" clId="{F3F1BB32-7CBF-2243-BCB6-C4D6F3A2ABD7}" dt="2019-06-11T10:09:27.899" v="535" actId="14100"/>
        <pc:sldMkLst>
          <pc:docMk/>
          <pc:sldMk cId="4146621576" sldId="293"/>
        </pc:sldMkLst>
        <pc:spChg chg="mod">
          <ac:chgData name="Ossama Alshabrawy" userId="1c06f1e106e6dc66" providerId="LiveId" clId="{F3F1BB32-7CBF-2243-BCB6-C4D6F3A2ABD7}" dt="2019-06-11T10:09:09.667" v="530" actId="20577"/>
          <ac:spMkLst>
            <pc:docMk/>
            <pc:sldMk cId="4146621576" sldId="293"/>
            <ac:spMk id="4" creationId="{3EB45E67-AE53-AA46-B9D1-DD3133414F94}"/>
          </ac:spMkLst>
        </pc:spChg>
        <pc:spChg chg="del">
          <ac:chgData name="Ossama Alshabrawy" userId="1c06f1e106e6dc66" providerId="LiveId" clId="{F3F1BB32-7CBF-2243-BCB6-C4D6F3A2ABD7}" dt="2019-06-11T10:09:00.408" v="513" actId="478"/>
          <ac:spMkLst>
            <pc:docMk/>
            <pc:sldMk cId="4146621576" sldId="293"/>
            <ac:spMk id="7" creationId="{6CA71D4C-CF0D-CC46-B6AA-189294536CE3}"/>
          </ac:spMkLst>
        </pc:spChg>
        <pc:spChg chg="del">
          <ac:chgData name="Ossama Alshabrawy" userId="1c06f1e106e6dc66" providerId="LiveId" clId="{F3F1BB32-7CBF-2243-BCB6-C4D6F3A2ABD7}" dt="2019-06-11T10:09:00.408" v="513" actId="478"/>
          <ac:spMkLst>
            <pc:docMk/>
            <pc:sldMk cId="4146621576" sldId="293"/>
            <ac:spMk id="8" creationId="{2BD28B2E-BAD4-3E47-8D0F-D034311236F3}"/>
          </ac:spMkLst>
        </pc:spChg>
        <pc:spChg chg="del">
          <ac:chgData name="Ossama Alshabrawy" userId="1c06f1e106e6dc66" providerId="LiveId" clId="{F3F1BB32-7CBF-2243-BCB6-C4D6F3A2ABD7}" dt="2019-06-11T10:09:00.408" v="513" actId="478"/>
          <ac:spMkLst>
            <pc:docMk/>
            <pc:sldMk cId="4146621576" sldId="293"/>
            <ac:spMk id="9" creationId="{10875035-DAAE-7B4C-B631-D5EB9A2D7E95}"/>
          </ac:spMkLst>
        </pc:spChg>
        <pc:spChg chg="del">
          <ac:chgData name="Ossama Alshabrawy" userId="1c06f1e106e6dc66" providerId="LiveId" clId="{F3F1BB32-7CBF-2243-BCB6-C4D6F3A2ABD7}" dt="2019-06-11T10:09:00.408" v="513" actId="478"/>
          <ac:spMkLst>
            <pc:docMk/>
            <pc:sldMk cId="4146621576" sldId="293"/>
            <ac:spMk id="10" creationId="{1FAA1D67-D775-F649-8823-74232336AC77}"/>
          </ac:spMkLst>
        </pc:spChg>
        <pc:picChg chg="add mod">
          <ac:chgData name="Ossama Alshabrawy" userId="1c06f1e106e6dc66" providerId="LiveId" clId="{F3F1BB32-7CBF-2243-BCB6-C4D6F3A2ABD7}" dt="2019-06-11T10:09:27.899" v="535" actId="14100"/>
          <ac:picMkLst>
            <pc:docMk/>
            <pc:sldMk cId="4146621576" sldId="293"/>
            <ac:picMk id="3" creationId="{037B8F32-9041-0941-846D-3395B1FB6234}"/>
          </ac:picMkLst>
        </pc:picChg>
        <pc:picChg chg="del">
          <ac:chgData name="Ossama Alshabrawy" userId="1c06f1e106e6dc66" providerId="LiveId" clId="{F3F1BB32-7CBF-2243-BCB6-C4D6F3A2ABD7}" dt="2019-06-11T10:08:55.477" v="512" actId="478"/>
          <ac:picMkLst>
            <pc:docMk/>
            <pc:sldMk cId="4146621576" sldId="293"/>
            <ac:picMk id="6" creationId="{2E257807-7D48-894D-9457-8181040C7420}"/>
          </ac:picMkLst>
        </pc:picChg>
      </pc:sldChg>
      <pc:sldChg chg="addSp delSp modSp add ord">
        <pc:chgData name="Ossama Alshabrawy" userId="1c06f1e106e6dc66" providerId="LiveId" clId="{F3F1BB32-7CBF-2243-BCB6-C4D6F3A2ABD7}" dt="2019-06-11T10:24:28.220" v="550" actId="14100"/>
        <pc:sldMkLst>
          <pc:docMk/>
          <pc:sldMk cId="951119500" sldId="294"/>
        </pc:sldMkLst>
        <pc:spChg chg="mod">
          <ac:chgData name="Ossama Alshabrawy" userId="1c06f1e106e6dc66" providerId="LiveId" clId="{F3F1BB32-7CBF-2243-BCB6-C4D6F3A2ABD7}" dt="2019-06-11T10:14:48.114" v="539" actId="1076"/>
          <ac:spMkLst>
            <pc:docMk/>
            <pc:sldMk cId="951119500" sldId="294"/>
            <ac:spMk id="4" creationId="{3EB45E67-AE53-AA46-B9D1-DD3133414F94}"/>
          </ac:spMkLst>
        </pc:spChg>
        <pc:spChg chg="del">
          <ac:chgData name="Ossama Alshabrawy" userId="1c06f1e106e6dc66" providerId="LiveId" clId="{F3F1BB32-7CBF-2243-BCB6-C4D6F3A2ABD7}" dt="2019-06-11T10:14:53.051" v="540" actId="478"/>
          <ac:spMkLst>
            <pc:docMk/>
            <pc:sldMk cId="951119500" sldId="294"/>
            <ac:spMk id="7" creationId="{6CA71D4C-CF0D-CC46-B6AA-189294536CE3}"/>
          </ac:spMkLst>
        </pc:spChg>
        <pc:spChg chg="del">
          <ac:chgData name="Ossama Alshabrawy" userId="1c06f1e106e6dc66" providerId="LiveId" clId="{F3F1BB32-7CBF-2243-BCB6-C4D6F3A2ABD7}" dt="2019-06-11T10:14:53.051" v="540" actId="478"/>
          <ac:spMkLst>
            <pc:docMk/>
            <pc:sldMk cId="951119500" sldId="294"/>
            <ac:spMk id="8" creationId="{2BD28B2E-BAD4-3E47-8D0F-D034311236F3}"/>
          </ac:spMkLst>
        </pc:spChg>
        <pc:spChg chg="del">
          <ac:chgData name="Ossama Alshabrawy" userId="1c06f1e106e6dc66" providerId="LiveId" clId="{F3F1BB32-7CBF-2243-BCB6-C4D6F3A2ABD7}" dt="2019-06-11T10:14:53.051" v="540" actId="478"/>
          <ac:spMkLst>
            <pc:docMk/>
            <pc:sldMk cId="951119500" sldId="294"/>
            <ac:spMk id="9" creationId="{10875035-DAAE-7B4C-B631-D5EB9A2D7E95}"/>
          </ac:spMkLst>
        </pc:spChg>
        <pc:spChg chg="del">
          <ac:chgData name="Ossama Alshabrawy" userId="1c06f1e106e6dc66" providerId="LiveId" clId="{F3F1BB32-7CBF-2243-BCB6-C4D6F3A2ABD7}" dt="2019-06-11T10:14:53.051" v="540" actId="478"/>
          <ac:spMkLst>
            <pc:docMk/>
            <pc:sldMk cId="951119500" sldId="294"/>
            <ac:spMk id="10" creationId="{1FAA1D67-D775-F649-8823-74232336AC77}"/>
          </ac:spMkLst>
        </pc:spChg>
        <pc:picChg chg="add mod">
          <ac:chgData name="Ossama Alshabrawy" userId="1c06f1e106e6dc66" providerId="LiveId" clId="{F3F1BB32-7CBF-2243-BCB6-C4D6F3A2ABD7}" dt="2019-06-11T10:24:28.220" v="550" actId="14100"/>
          <ac:picMkLst>
            <pc:docMk/>
            <pc:sldMk cId="951119500" sldId="294"/>
            <ac:picMk id="3" creationId="{A8ED29A5-6576-0C49-9AC5-A669E2356932}"/>
          </ac:picMkLst>
        </pc:picChg>
        <pc:picChg chg="del">
          <ac:chgData name="Ossama Alshabrawy" userId="1c06f1e106e6dc66" providerId="LiveId" clId="{F3F1BB32-7CBF-2243-BCB6-C4D6F3A2ABD7}" dt="2019-06-11T10:14:44.514" v="537" actId="478"/>
          <ac:picMkLst>
            <pc:docMk/>
            <pc:sldMk cId="951119500" sldId="294"/>
            <ac:picMk id="6" creationId="{2E257807-7D48-894D-9457-8181040C7420}"/>
          </ac:picMkLst>
        </pc:picChg>
      </pc:sldChg>
      <pc:sldChg chg="modSp add modTransition">
        <pc:chgData name="Ossama Alshabrawy" userId="1c06f1e106e6dc66" providerId="LiveId" clId="{F3F1BB32-7CBF-2243-BCB6-C4D6F3A2ABD7}" dt="2019-06-11T12:03:12.492" v="1277"/>
        <pc:sldMkLst>
          <pc:docMk/>
          <pc:sldMk cId="613426627" sldId="295"/>
        </pc:sldMkLst>
        <pc:spChg chg="mod">
          <ac:chgData name="Ossama Alshabrawy" userId="1c06f1e106e6dc66" providerId="LiveId" clId="{F3F1BB32-7CBF-2243-BCB6-C4D6F3A2ABD7}" dt="2019-06-11T11:59:40.025" v="1273"/>
          <ac:spMkLst>
            <pc:docMk/>
            <pc:sldMk cId="613426627" sldId="295"/>
            <ac:spMk id="3" creationId="{5F5EC2A9-FD13-CF40-A563-6EA0161247F9}"/>
          </ac:spMkLst>
        </pc:spChg>
      </pc:sldChg>
      <pc:sldChg chg="addSp delSp modSp add ord">
        <pc:chgData name="Ossama Alshabrawy" userId="1c06f1e106e6dc66" providerId="LiveId" clId="{F3F1BB32-7CBF-2243-BCB6-C4D6F3A2ABD7}" dt="2019-06-11T10:55:29.941" v="710" actId="14100"/>
        <pc:sldMkLst>
          <pc:docMk/>
          <pc:sldMk cId="2774605405" sldId="296"/>
        </pc:sldMkLst>
        <pc:spChg chg="mod">
          <ac:chgData name="Ossama Alshabrawy" userId="1c06f1e106e6dc66" providerId="LiveId" clId="{F3F1BB32-7CBF-2243-BCB6-C4D6F3A2ABD7}" dt="2019-06-11T10:45:24.732" v="681" actId="20577"/>
          <ac:spMkLst>
            <pc:docMk/>
            <pc:sldMk cId="2774605405" sldId="296"/>
            <ac:spMk id="2" creationId="{67F6EF30-A185-274A-80DC-35A830579660}"/>
          </ac:spMkLst>
        </pc:spChg>
        <pc:grpChg chg="del">
          <ac:chgData name="Ossama Alshabrawy" userId="1c06f1e106e6dc66" providerId="LiveId" clId="{F3F1BB32-7CBF-2243-BCB6-C4D6F3A2ABD7}" dt="2019-06-11T10:45:28.826" v="682" actId="478"/>
          <ac:grpSpMkLst>
            <pc:docMk/>
            <pc:sldMk cId="2774605405" sldId="296"/>
            <ac:grpSpMk id="7" creationId="{DDB83419-364A-B845-836B-4C007DBBF4B6}"/>
          </ac:grpSpMkLst>
        </pc:grpChg>
        <pc:picChg chg="add mod">
          <ac:chgData name="Ossama Alshabrawy" userId="1c06f1e106e6dc66" providerId="LiveId" clId="{F3F1BB32-7CBF-2243-BCB6-C4D6F3A2ABD7}" dt="2019-06-11T10:53:10.275" v="705" actId="1076"/>
          <ac:picMkLst>
            <pc:docMk/>
            <pc:sldMk cId="2774605405" sldId="296"/>
            <ac:picMk id="4" creationId="{A6FC5401-E7B7-E548-A687-042993E27072}"/>
          </ac:picMkLst>
        </pc:picChg>
        <pc:picChg chg="add mod">
          <ac:chgData name="Ossama Alshabrawy" userId="1c06f1e106e6dc66" providerId="LiveId" clId="{F3F1BB32-7CBF-2243-BCB6-C4D6F3A2ABD7}" dt="2019-06-11T10:55:29.941" v="710" actId="14100"/>
          <ac:picMkLst>
            <pc:docMk/>
            <pc:sldMk cId="2774605405" sldId="296"/>
            <ac:picMk id="5" creationId="{F5421DBC-DA23-414D-B89B-8E84BAF35A35}"/>
          </ac:picMkLst>
        </pc:picChg>
      </pc:sldChg>
      <pc:sldChg chg="addSp delSp modSp add">
        <pc:chgData name="Ossama Alshabrawy" userId="1c06f1e106e6dc66" providerId="LiveId" clId="{F3F1BB32-7CBF-2243-BCB6-C4D6F3A2ABD7}" dt="2019-06-11T10:57:24.013" v="721" actId="14100"/>
        <pc:sldMkLst>
          <pc:docMk/>
          <pc:sldMk cId="1191669496" sldId="297"/>
        </pc:sldMkLst>
        <pc:picChg chg="del">
          <ac:chgData name="Ossama Alshabrawy" userId="1c06f1e106e6dc66" providerId="LiveId" clId="{F3F1BB32-7CBF-2243-BCB6-C4D6F3A2ABD7}" dt="2019-06-11T10:57:04.259" v="713" actId="478"/>
          <ac:picMkLst>
            <pc:docMk/>
            <pc:sldMk cId="1191669496" sldId="297"/>
            <ac:picMk id="4" creationId="{A6FC5401-E7B7-E548-A687-042993E27072}"/>
          </ac:picMkLst>
        </pc:picChg>
        <pc:picChg chg="del">
          <ac:chgData name="Ossama Alshabrawy" userId="1c06f1e106e6dc66" providerId="LiveId" clId="{F3F1BB32-7CBF-2243-BCB6-C4D6F3A2ABD7}" dt="2019-06-11T10:57:02.870" v="712" actId="478"/>
          <ac:picMkLst>
            <pc:docMk/>
            <pc:sldMk cId="1191669496" sldId="297"/>
            <ac:picMk id="5" creationId="{F5421DBC-DA23-414D-B89B-8E84BAF35A35}"/>
          </ac:picMkLst>
        </pc:picChg>
        <pc:picChg chg="add mod">
          <ac:chgData name="Ossama Alshabrawy" userId="1c06f1e106e6dc66" providerId="LiveId" clId="{F3F1BB32-7CBF-2243-BCB6-C4D6F3A2ABD7}" dt="2019-06-11T10:57:24.013" v="721" actId="14100"/>
          <ac:picMkLst>
            <pc:docMk/>
            <pc:sldMk cId="1191669496" sldId="297"/>
            <ac:picMk id="6" creationId="{E5EC19EF-FA33-944C-9ACD-53720429D001}"/>
          </ac:picMkLst>
        </pc:picChg>
      </pc:sldChg>
      <pc:sldChg chg="addSp modSp add">
        <pc:chgData name="Ossama Alshabrawy" userId="1c06f1e106e6dc66" providerId="LiveId" clId="{F3F1BB32-7CBF-2243-BCB6-C4D6F3A2ABD7}" dt="2019-06-11T10:58:54.358" v="728" actId="1076"/>
        <pc:sldMkLst>
          <pc:docMk/>
          <pc:sldMk cId="2423472957" sldId="298"/>
        </pc:sldMkLst>
        <pc:spChg chg="add mod">
          <ac:chgData name="Ossama Alshabrawy" userId="1c06f1e106e6dc66" providerId="LiveId" clId="{F3F1BB32-7CBF-2243-BCB6-C4D6F3A2ABD7}" dt="2019-06-11T10:58:54.358" v="728" actId="1076"/>
          <ac:spMkLst>
            <pc:docMk/>
            <pc:sldMk cId="2423472957" sldId="298"/>
            <ac:spMk id="6" creationId="{689DB927-19A0-2C49-AC2F-C972DC01F799}"/>
          </ac:spMkLst>
        </pc:spChg>
      </pc:sldChg>
      <pc:sldChg chg="addSp delSp modSp add ord">
        <pc:chgData name="Ossama Alshabrawy" userId="1c06f1e106e6dc66" providerId="LiveId" clId="{F3F1BB32-7CBF-2243-BCB6-C4D6F3A2ABD7}" dt="2019-06-11T12:19:59.092" v="1580" actId="115"/>
        <pc:sldMkLst>
          <pc:docMk/>
          <pc:sldMk cId="1255759596" sldId="299"/>
        </pc:sldMkLst>
        <pc:spChg chg="mod">
          <ac:chgData name="Ossama Alshabrawy" userId="1c06f1e106e6dc66" providerId="LiveId" clId="{F3F1BB32-7CBF-2243-BCB6-C4D6F3A2ABD7}" dt="2019-06-11T11:15:14.131" v="809" actId="20577"/>
          <ac:spMkLst>
            <pc:docMk/>
            <pc:sldMk cId="1255759596" sldId="299"/>
            <ac:spMk id="2" creationId="{400A5745-92BB-7247-8810-0055B5C66899}"/>
          </ac:spMkLst>
        </pc:spChg>
        <pc:spChg chg="add mod">
          <ac:chgData name="Ossama Alshabrawy" userId="1c06f1e106e6dc66" providerId="LiveId" clId="{F3F1BB32-7CBF-2243-BCB6-C4D6F3A2ABD7}" dt="2019-06-11T12:19:59.092" v="1580" actId="115"/>
          <ac:spMkLst>
            <pc:docMk/>
            <pc:sldMk cId="1255759596" sldId="299"/>
            <ac:spMk id="3" creationId="{481876DD-08EC-E04E-81CC-472595CAD6FB}"/>
          </ac:spMkLst>
        </pc:spChg>
        <pc:graphicFrameChg chg="del">
          <ac:chgData name="Ossama Alshabrawy" userId="1c06f1e106e6dc66" providerId="LiveId" clId="{F3F1BB32-7CBF-2243-BCB6-C4D6F3A2ABD7}" dt="2019-06-11T11:15:24.656" v="810" actId="478"/>
          <ac:graphicFrameMkLst>
            <pc:docMk/>
            <pc:sldMk cId="1255759596" sldId="299"/>
            <ac:graphicFrameMk id="5" creationId="{89D56BD5-8B87-4894-AA38-78D2C0567C60}"/>
          </ac:graphicFrameMkLst>
        </pc:graphicFrameChg>
      </pc:sldChg>
      <pc:sldChg chg="addSp delSp modSp add mod setBg">
        <pc:chgData name="Ossama Alshabrawy" userId="1c06f1e106e6dc66" providerId="LiveId" clId="{F3F1BB32-7CBF-2243-BCB6-C4D6F3A2ABD7}" dt="2019-06-11T11:49:23.897" v="1269" actId="26606"/>
        <pc:sldMkLst>
          <pc:docMk/>
          <pc:sldMk cId="3464029261" sldId="300"/>
        </pc:sldMkLst>
        <pc:spChg chg="del">
          <ac:chgData name="Ossama Alshabrawy" userId="1c06f1e106e6dc66" providerId="LiveId" clId="{F3F1BB32-7CBF-2243-BCB6-C4D6F3A2ABD7}" dt="2019-06-11T11:48:22.337" v="1265" actId="478"/>
          <ac:spMkLst>
            <pc:docMk/>
            <pc:sldMk cId="3464029261" sldId="300"/>
            <ac:spMk id="2" creationId="{361F229D-422B-194A-9DE6-E27EBCF0CD44}"/>
          </ac:spMkLst>
        </pc:spChg>
        <pc:spChg chg="del">
          <ac:chgData name="Ossama Alshabrawy" userId="1c06f1e106e6dc66" providerId="LiveId" clId="{F3F1BB32-7CBF-2243-BCB6-C4D6F3A2ABD7}" dt="2019-06-11T11:48:24.505" v="1266" actId="478"/>
          <ac:spMkLst>
            <pc:docMk/>
            <pc:sldMk cId="3464029261" sldId="300"/>
            <ac:spMk id="3" creationId="{E01A711D-7D7E-D048-A383-83F5B604069B}"/>
          </ac:spMkLst>
        </pc:spChg>
        <pc:spChg chg="add">
          <ac:chgData name="Ossama Alshabrawy" userId="1c06f1e106e6dc66" providerId="LiveId" clId="{F3F1BB32-7CBF-2243-BCB6-C4D6F3A2ABD7}" dt="2019-06-11T11:49:23.897" v="1269" actId="26606"/>
          <ac:spMkLst>
            <pc:docMk/>
            <pc:sldMk cId="3464029261" sldId="300"/>
            <ac:spMk id="10" creationId="{57845966-6EFC-468A-9CC7-BAB4B95854E7}"/>
          </ac:spMkLst>
        </pc:spChg>
        <pc:spChg chg="add">
          <ac:chgData name="Ossama Alshabrawy" userId="1c06f1e106e6dc66" providerId="LiveId" clId="{F3F1BB32-7CBF-2243-BCB6-C4D6F3A2ABD7}" dt="2019-06-11T11:49:23.897" v="1269" actId="26606"/>
          <ac:spMkLst>
            <pc:docMk/>
            <pc:sldMk cId="3464029261" sldId="300"/>
            <ac:spMk id="14" creationId="{ADAD1991-FFD1-4E94-ABAB-7560D33008E4}"/>
          </ac:spMkLst>
        </pc:spChg>
        <pc:picChg chg="add mod">
          <ac:chgData name="Ossama Alshabrawy" userId="1c06f1e106e6dc66" providerId="LiveId" clId="{F3F1BB32-7CBF-2243-BCB6-C4D6F3A2ABD7}" dt="2019-06-11T11:49:23.897" v="1269" actId="26606"/>
          <ac:picMkLst>
            <pc:docMk/>
            <pc:sldMk cId="3464029261" sldId="300"/>
            <ac:picMk id="5" creationId="{685FD207-0702-C545-9175-5E77DF828525}"/>
          </ac:picMkLst>
        </pc:picChg>
        <pc:picChg chg="add">
          <ac:chgData name="Ossama Alshabrawy" userId="1c06f1e106e6dc66" providerId="LiveId" clId="{F3F1BB32-7CBF-2243-BCB6-C4D6F3A2ABD7}" dt="2019-06-11T11:49:23.897" v="1269" actId="26606"/>
          <ac:picMkLst>
            <pc:docMk/>
            <pc:sldMk cId="3464029261" sldId="300"/>
            <ac:picMk id="12" creationId="{75554383-98AF-4A47-BB65-705FAAA4BE6A}"/>
          </ac:picMkLst>
        </pc:picChg>
      </pc:sldChg>
      <pc:sldChg chg="addSp delSp modSp add">
        <pc:chgData name="Ossama Alshabrawy" userId="1c06f1e106e6dc66" providerId="LiveId" clId="{F3F1BB32-7CBF-2243-BCB6-C4D6F3A2ABD7}" dt="2019-06-11T13:02:20.649" v="1864" actId="14100"/>
        <pc:sldMkLst>
          <pc:docMk/>
          <pc:sldMk cId="2752738529" sldId="301"/>
        </pc:sldMkLst>
        <pc:picChg chg="add mod">
          <ac:chgData name="Ossama Alshabrawy" userId="1c06f1e106e6dc66" providerId="LiveId" clId="{F3F1BB32-7CBF-2243-BCB6-C4D6F3A2ABD7}" dt="2019-06-11T13:02:20.649" v="1864" actId="14100"/>
          <ac:picMkLst>
            <pc:docMk/>
            <pc:sldMk cId="2752738529" sldId="301"/>
            <ac:picMk id="3" creationId="{ADBBC892-879E-D04F-AE38-D90991CDFF37}"/>
          </ac:picMkLst>
        </pc:picChg>
        <pc:picChg chg="del">
          <ac:chgData name="Ossama Alshabrawy" userId="1c06f1e106e6dc66" providerId="LiveId" clId="{F3F1BB32-7CBF-2243-BCB6-C4D6F3A2ABD7}" dt="2019-06-11T12:59:44.070" v="1857" actId="478"/>
          <ac:picMkLst>
            <pc:docMk/>
            <pc:sldMk cId="2752738529" sldId="301"/>
            <ac:picMk id="6" creationId="{E6E05E6E-7EE9-274B-B5AF-470EE0150627}"/>
          </ac:picMkLst>
        </pc:picChg>
        <pc:picChg chg="del">
          <ac:chgData name="Ossama Alshabrawy" userId="1c06f1e106e6dc66" providerId="LiveId" clId="{F3F1BB32-7CBF-2243-BCB6-C4D6F3A2ABD7}" dt="2019-06-11T12:59:45.588" v="1858" actId="478"/>
          <ac:picMkLst>
            <pc:docMk/>
            <pc:sldMk cId="2752738529" sldId="301"/>
            <ac:picMk id="8" creationId="{8E64879B-31DC-A541-9FB1-A44402CB69D6}"/>
          </ac:picMkLst>
        </pc:picChg>
      </pc:sldChg>
    </pc:docChg>
  </pc:docChgLst>
  <pc:docChgLst>
    <pc:chgData name="Ossama Alshabrawy" userId="1c06f1e106e6dc66" providerId="LiveId" clId="{9D0768FF-FF31-6448-9780-72FEF58A85F2}"/>
    <pc:docChg chg="undo custSel modSld">
      <pc:chgData name="Ossama Alshabrawy" userId="1c06f1e106e6dc66" providerId="LiveId" clId="{9D0768FF-FF31-6448-9780-72FEF58A85F2}" dt="2019-10-07T12:50:41.337" v="48" actId="164"/>
      <pc:docMkLst>
        <pc:docMk/>
      </pc:docMkLst>
      <pc:sldChg chg="addSp delSp modSp">
        <pc:chgData name="Ossama Alshabrawy" userId="1c06f1e106e6dc66" providerId="LiveId" clId="{9D0768FF-FF31-6448-9780-72FEF58A85F2}" dt="2019-10-07T12:50:41.337" v="48" actId="164"/>
        <pc:sldMkLst>
          <pc:docMk/>
          <pc:sldMk cId="2079348864" sldId="292"/>
        </pc:sldMkLst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8" creationId="{837FB5AC-9339-8D4A-A87B-6C1B0846A0A1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9" creationId="{306CEFC2-3617-D145-823E-E33F16F7604E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10" creationId="{6437F97A-B8A0-254D-BF55-865AC945955B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11" creationId="{1BDF664D-996A-B14E-AD8F-7C079C5CF2BE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12" creationId="{E9F6B842-7CAC-0F46-B6D6-A60BE2D5CC69}"/>
          </ac:spMkLst>
        </pc:spChg>
        <pc:spChg chg="del mod topLvl">
          <ac:chgData name="Ossama Alshabrawy" userId="1c06f1e106e6dc66" providerId="LiveId" clId="{9D0768FF-FF31-6448-9780-72FEF58A85F2}" dt="2019-10-07T12:47:31.417" v="27" actId="478"/>
          <ac:spMkLst>
            <pc:docMk/>
            <pc:sldMk cId="2079348864" sldId="292"/>
            <ac:spMk id="13" creationId="{2E74CAD7-2C6D-9A4C-A246-779D09C5005B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14" creationId="{A8AD15A7-F85F-FB45-A5B2-C1855D093A2C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15" creationId="{92A15B6D-E120-FC42-B5F1-1569DC965E27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16" creationId="{66DF82BB-5E62-A742-8146-4ACF09E9611D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17" creationId="{3C5D58DA-A90A-BE4A-90F4-FB50A54C3B3A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18" creationId="{92922CF3-E0C0-E74E-A132-797CF501DBD4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19" creationId="{5C1589A1-7C2F-7A48-97A2-DB0A0C41699C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20" creationId="{2C763FD6-A292-1444-A8DD-4BE1CB22D3A3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21" creationId="{03A8600A-866D-A54D-BF0E-13061FA2791E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22" creationId="{8861C8D2-A2F0-A143-ACCC-C121BB1492BE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24" creationId="{5D147094-7782-9041-8F03-E8E3C6AA818A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26" creationId="{AF974579-26B7-8E43-8992-6D56C07A4DB9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27" creationId="{CAD7552A-F0C4-C64B-97E8-6B11557DD567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28" creationId="{16A94155-5607-E24E-A383-4ACC7366DC9E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29" creationId="{9897E0CC-7B62-7845-A338-26FA6AAD6E63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30" creationId="{814752E9-B56A-4043-A761-7B39AFE27FFD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31" creationId="{5EAA2EB3-8DBE-7646-BE05-5B271739BCA7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32" creationId="{8B070DB0-CEE6-D24D-AB39-6EBA7D039DDF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33" creationId="{25DBD6CF-9FFC-354C-B85A-6F7D533EEE6C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34" creationId="{9BF3B427-EF81-4D4E-8A8A-F3CCC06C17D3}"/>
          </ac:spMkLst>
        </pc:spChg>
        <pc:spChg chg="mod topLvl">
          <ac:chgData name="Ossama Alshabrawy" userId="1c06f1e106e6dc66" providerId="LiveId" clId="{9D0768FF-FF31-6448-9780-72FEF58A85F2}" dt="2019-10-07T12:50:41.337" v="48" actId="164"/>
          <ac:spMkLst>
            <pc:docMk/>
            <pc:sldMk cId="2079348864" sldId="292"/>
            <ac:spMk id="35" creationId="{9B13F287-12F2-4A43-9274-45108E343C72}"/>
          </ac:spMkLst>
        </pc:spChg>
        <pc:spChg chg="mod topLvl">
          <ac:chgData name="Ossama Alshabrawy" userId="1c06f1e106e6dc66" providerId="LiveId" clId="{9D0768FF-FF31-6448-9780-72FEF58A85F2}" dt="2019-10-07T12:50:16.941" v="43" actId="164"/>
          <ac:spMkLst>
            <pc:docMk/>
            <pc:sldMk cId="2079348864" sldId="292"/>
            <ac:spMk id="36" creationId="{9C4A0E3F-5980-E544-9958-D757395F01D5}"/>
          </ac:spMkLst>
        </pc:spChg>
        <pc:grpChg chg="add mod">
          <ac:chgData name="Ossama Alshabrawy" userId="1c06f1e106e6dc66" providerId="LiveId" clId="{9D0768FF-FF31-6448-9780-72FEF58A85F2}" dt="2019-10-07T12:50:16.941" v="43" actId="164"/>
          <ac:grpSpMkLst>
            <pc:docMk/>
            <pc:sldMk cId="2079348864" sldId="292"/>
            <ac:grpSpMk id="3" creationId="{601F71B3-9A3F-7842-A65D-9B8DBDCB5890}"/>
          </ac:grpSpMkLst>
        </pc:grpChg>
        <pc:grpChg chg="add mod">
          <ac:chgData name="Ossama Alshabrawy" userId="1c06f1e106e6dc66" providerId="LiveId" clId="{9D0768FF-FF31-6448-9780-72FEF58A85F2}" dt="2019-10-07T12:50:41.337" v="48" actId="164"/>
          <ac:grpSpMkLst>
            <pc:docMk/>
            <pc:sldMk cId="2079348864" sldId="292"/>
            <ac:grpSpMk id="4" creationId="{F0D4F62E-305F-414D-AF11-0B95B0E003D0}"/>
          </ac:grpSpMkLst>
        </pc:grpChg>
        <pc:grpChg chg="del">
          <ac:chgData name="Ossama Alshabrawy" userId="1c06f1e106e6dc66" providerId="LiveId" clId="{9D0768FF-FF31-6448-9780-72FEF58A85F2}" dt="2019-10-07T12:47:03.312" v="0" actId="165"/>
          <ac:grpSpMkLst>
            <pc:docMk/>
            <pc:sldMk cId="2079348864" sldId="292"/>
            <ac:grpSpMk id="7" creationId="{DDB83419-364A-B845-836B-4C007DBBF4B6}"/>
          </ac:grpSpMkLst>
        </pc:grpChg>
      </pc:sldChg>
    </pc:docChg>
  </pc:docChgLst>
  <pc:docChgLst>
    <pc:chgData name="Ossama Alshabrawy" userId="1c06f1e106e6dc66" providerId="LiveId" clId="{4485403C-8A18-284A-84C5-5C4736ADBE87}"/>
    <pc:docChg chg="custSel addSld delSld modSld">
      <pc:chgData name="Ossama Alshabrawy" userId="1c06f1e106e6dc66" providerId="LiveId" clId="{4485403C-8A18-284A-84C5-5C4736ADBE87}" dt="2019-06-10T12:12:25.987" v="640" actId="1076"/>
      <pc:docMkLst>
        <pc:docMk/>
      </pc:docMkLst>
      <pc:sldChg chg="modSp">
        <pc:chgData name="Ossama Alshabrawy" userId="1c06f1e106e6dc66" providerId="LiveId" clId="{4485403C-8A18-284A-84C5-5C4736ADBE87}" dt="2019-06-10T11:25:53.507" v="253" actId="20577"/>
        <pc:sldMkLst>
          <pc:docMk/>
          <pc:sldMk cId="593835099" sldId="256"/>
        </pc:sldMkLst>
        <pc:spChg chg="mod">
          <ac:chgData name="Ossama Alshabrawy" userId="1c06f1e106e6dc66" providerId="LiveId" clId="{4485403C-8A18-284A-84C5-5C4736ADBE87}" dt="2019-06-10T11:25:53.507" v="253" actId="20577"/>
          <ac:spMkLst>
            <pc:docMk/>
            <pc:sldMk cId="593835099" sldId="256"/>
            <ac:spMk id="2" creationId="{98907E01-315B-0D4C-963A-556CF19A39FD}"/>
          </ac:spMkLst>
        </pc:spChg>
        <pc:spChg chg="mod">
          <ac:chgData name="Ossama Alshabrawy" userId="1c06f1e106e6dc66" providerId="LiveId" clId="{4485403C-8A18-284A-84C5-5C4736ADBE87}" dt="2019-06-10T11:15:31.708" v="249" actId="255"/>
          <ac:spMkLst>
            <pc:docMk/>
            <pc:sldMk cId="593835099" sldId="256"/>
            <ac:spMk id="3" creationId="{89EA2C1B-988E-2C4B-B537-696DE1E061A4}"/>
          </ac:spMkLst>
        </pc:spChg>
      </pc:sldChg>
      <pc:sldChg chg="addSp delSp modSp">
        <pc:chgData name="Ossama Alshabrawy" userId="1c06f1e106e6dc66" providerId="LiveId" clId="{4485403C-8A18-284A-84C5-5C4736ADBE87}" dt="2019-06-10T12:05:05.544" v="514"/>
        <pc:sldMkLst>
          <pc:docMk/>
          <pc:sldMk cId="2668586239" sldId="257"/>
        </pc:sldMkLst>
        <pc:spChg chg="mod">
          <ac:chgData name="Ossama Alshabrawy" userId="1c06f1e106e6dc66" providerId="LiveId" clId="{4485403C-8A18-284A-84C5-5C4736ADBE87}" dt="2019-06-10T12:04:23.394" v="501" actId="20577"/>
          <ac:spMkLst>
            <pc:docMk/>
            <pc:sldMk cId="2668586239" sldId="257"/>
            <ac:spMk id="2" creationId="{232F523E-FFA6-2440-8AAB-BCDE28EFFA06}"/>
          </ac:spMkLst>
        </pc:spChg>
        <pc:spChg chg="add mod">
          <ac:chgData name="Ossama Alshabrawy" userId="1c06f1e106e6dc66" providerId="LiveId" clId="{4485403C-8A18-284A-84C5-5C4736ADBE87}" dt="2019-06-10T12:05:03.653" v="513" actId="1037"/>
          <ac:spMkLst>
            <pc:docMk/>
            <pc:sldMk cId="2668586239" sldId="257"/>
            <ac:spMk id="5" creationId="{601108E4-ED45-4644-AC1A-1F5849225ECC}"/>
          </ac:spMkLst>
        </pc:spChg>
        <pc:picChg chg="del">
          <ac:chgData name="Ossama Alshabrawy" userId="1c06f1e106e6dc66" providerId="LiveId" clId="{4485403C-8A18-284A-84C5-5C4736ADBE87}" dt="2019-06-10T12:02:57.090" v="477" actId="478"/>
          <ac:picMkLst>
            <pc:docMk/>
            <pc:sldMk cId="2668586239" sldId="257"/>
            <ac:picMk id="4" creationId="{9CDEA8B7-0588-CF45-A0E9-0F09BC9073E6}"/>
          </ac:picMkLst>
        </pc:picChg>
        <pc:picChg chg="add">
          <ac:chgData name="Ossama Alshabrawy" userId="1c06f1e106e6dc66" providerId="LiveId" clId="{4485403C-8A18-284A-84C5-5C4736ADBE87}" dt="2019-06-10T12:05:05.544" v="514"/>
          <ac:picMkLst>
            <pc:docMk/>
            <pc:sldMk cId="2668586239" sldId="257"/>
            <ac:picMk id="6" creationId="{0450C5FE-3EA2-A145-A003-8EA8B4574749}"/>
          </ac:picMkLst>
        </pc:picChg>
        <pc:picChg chg="add">
          <ac:chgData name="Ossama Alshabrawy" userId="1c06f1e106e6dc66" providerId="LiveId" clId="{4485403C-8A18-284A-84C5-5C4736ADBE87}" dt="2019-06-10T12:05:05.544" v="514"/>
          <ac:picMkLst>
            <pc:docMk/>
            <pc:sldMk cId="2668586239" sldId="257"/>
            <ac:picMk id="7" creationId="{402288D8-62C0-014A-8FBF-D25D58626432}"/>
          </ac:picMkLst>
        </pc:picChg>
      </pc:sldChg>
      <pc:sldChg chg="del">
        <pc:chgData name="Ossama Alshabrawy" userId="1c06f1e106e6dc66" providerId="LiveId" clId="{4485403C-8A18-284A-84C5-5C4736ADBE87}" dt="2019-06-10T11:59:15.815" v="471" actId="2696"/>
        <pc:sldMkLst>
          <pc:docMk/>
          <pc:sldMk cId="1227296405" sldId="258"/>
        </pc:sldMkLst>
      </pc:sldChg>
      <pc:sldChg chg="del">
        <pc:chgData name="Ossama Alshabrawy" userId="1c06f1e106e6dc66" providerId="LiveId" clId="{4485403C-8A18-284A-84C5-5C4736ADBE87}" dt="2019-06-10T11:59:25.716" v="472" actId="2696"/>
        <pc:sldMkLst>
          <pc:docMk/>
          <pc:sldMk cId="1280734713" sldId="260"/>
        </pc:sldMkLst>
      </pc:sldChg>
      <pc:sldChg chg="addSp modSp add modAnim">
        <pc:chgData name="Ossama Alshabrawy" userId="1c06f1e106e6dc66" providerId="LiveId" clId="{4485403C-8A18-284A-84C5-5C4736ADBE87}" dt="2019-06-10T12:12:25.987" v="640" actId="1076"/>
        <pc:sldMkLst>
          <pc:docMk/>
          <pc:sldMk cId="1740063931" sldId="263"/>
        </pc:sldMkLst>
        <pc:spChg chg="add mod">
          <ac:chgData name="Ossama Alshabrawy" userId="1c06f1e106e6dc66" providerId="LiveId" clId="{4485403C-8A18-284A-84C5-5C4736ADBE87}" dt="2019-06-10T12:12:25.987" v="640" actId="1076"/>
          <ac:spMkLst>
            <pc:docMk/>
            <pc:sldMk cId="1740063931" sldId="263"/>
            <ac:spMk id="2" creationId="{7D5AFB98-B1BE-554D-857D-714D5C6C85C0}"/>
          </ac:spMkLst>
        </pc:spChg>
        <pc:spChg chg="mod">
          <ac:chgData name="Ossama Alshabrawy" userId="1c06f1e106e6dc66" providerId="LiveId" clId="{4485403C-8A18-284A-84C5-5C4736ADBE87}" dt="2019-06-10T12:12:16.560" v="638" actId="27636"/>
          <ac:spMkLst>
            <pc:docMk/>
            <pc:sldMk cId="1740063931" sldId="263"/>
            <ac:spMk id="4" creationId="{00000000-0000-0000-0000-000000000000}"/>
          </ac:spMkLst>
        </pc:spChg>
        <pc:picChg chg="mod">
          <ac:chgData name="Ossama Alshabrawy" userId="1c06f1e106e6dc66" providerId="LiveId" clId="{4485403C-8A18-284A-84C5-5C4736ADBE87}" dt="2019-06-10T12:12:05.331" v="634" actId="1076"/>
          <ac:picMkLst>
            <pc:docMk/>
            <pc:sldMk cId="1740063931" sldId="263"/>
            <ac:picMk id="8" creationId="{00000000-0000-0000-0000-000000000000}"/>
          </ac:picMkLst>
        </pc:picChg>
        <pc:picChg chg="mod">
          <ac:chgData name="Ossama Alshabrawy" userId="1c06f1e106e6dc66" providerId="LiveId" clId="{4485403C-8A18-284A-84C5-5C4736ADBE87}" dt="2019-06-10T12:09:07.176" v="617" actId="1076"/>
          <ac:picMkLst>
            <pc:docMk/>
            <pc:sldMk cId="1740063931" sldId="263"/>
            <ac:picMk id="9" creationId="{00000000-0000-0000-0000-000000000000}"/>
          </ac:picMkLst>
        </pc:picChg>
      </pc:sldChg>
      <pc:sldChg chg="del">
        <pc:chgData name="Ossama Alshabrawy" userId="1c06f1e106e6dc66" providerId="LiveId" clId="{4485403C-8A18-284A-84C5-5C4736ADBE87}" dt="2019-06-10T12:01:05.735" v="475" actId="2696"/>
        <pc:sldMkLst>
          <pc:docMk/>
          <pc:sldMk cId="2417951638" sldId="263"/>
        </pc:sldMkLst>
      </pc:sldChg>
      <pc:sldChg chg="modSp">
        <pc:chgData name="Ossama Alshabrawy" userId="1c06f1e106e6dc66" providerId="LiveId" clId="{4485403C-8A18-284A-84C5-5C4736ADBE87}" dt="2019-06-10T12:00:42.107" v="474" actId="1076"/>
        <pc:sldMkLst>
          <pc:docMk/>
          <pc:sldMk cId="563353780" sldId="264"/>
        </pc:sldMkLst>
        <pc:picChg chg="mod modCrop">
          <ac:chgData name="Ossama Alshabrawy" userId="1c06f1e106e6dc66" providerId="LiveId" clId="{4485403C-8A18-284A-84C5-5C4736ADBE87}" dt="2019-06-10T12:00:42.107" v="474" actId="1076"/>
          <ac:picMkLst>
            <pc:docMk/>
            <pc:sldMk cId="563353780" sldId="264"/>
            <ac:picMk id="5" creationId="{BAAD09EE-F229-1945-9572-BFD8B957FAAE}"/>
          </ac:picMkLst>
        </pc:picChg>
      </pc:sldChg>
      <pc:sldChg chg="modSp">
        <pc:chgData name="Ossama Alshabrawy" userId="1c06f1e106e6dc66" providerId="LiveId" clId="{4485403C-8A18-284A-84C5-5C4736ADBE87}" dt="2019-06-10T11:56:21.759" v="417" actId="20577"/>
        <pc:sldMkLst>
          <pc:docMk/>
          <pc:sldMk cId="3698603981" sldId="266"/>
        </pc:sldMkLst>
        <pc:spChg chg="mod">
          <ac:chgData name="Ossama Alshabrawy" userId="1c06f1e106e6dc66" providerId="LiveId" clId="{4485403C-8A18-284A-84C5-5C4736ADBE87}" dt="2019-06-10T11:56:21.759" v="417" actId="20577"/>
          <ac:spMkLst>
            <pc:docMk/>
            <pc:sldMk cId="3698603981" sldId="266"/>
            <ac:spMk id="2" creationId="{8848B40F-8670-D84B-A5D6-735D45D2A29C}"/>
          </ac:spMkLst>
        </pc:spChg>
      </pc:sldChg>
      <pc:sldChg chg="modSp">
        <pc:chgData name="Ossama Alshabrawy" userId="1c06f1e106e6dc66" providerId="LiveId" clId="{4485403C-8A18-284A-84C5-5C4736ADBE87}" dt="2019-06-10T11:58:10.838" v="462" actId="20577"/>
        <pc:sldMkLst>
          <pc:docMk/>
          <pc:sldMk cId="347800030" sldId="268"/>
        </pc:sldMkLst>
        <pc:spChg chg="mod">
          <ac:chgData name="Ossama Alshabrawy" userId="1c06f1e106e6dc66" providerId="LiveId" clId="{4485403C-8A18-284A-84C5-5C4736ADBE87}" dt="2019-06-10T11:58:10.838" v="462" actId="20577"/>
          <ac:spMkLst>
            <pc:docMk/>
            <pc:sldMk cId="347800030" sldId="268"/>
            <ac:spMk id="2" creationId="{67F6EF30-A185-274A-80DC-35A830579660}"/>
          </ac:spMkLst>
        </pc:spChg>
        <pc:spChg chg="mod">
          <ac:chgData name="Ossama Alshabrawy" userId="1c06f1e106e6dc66" providerId="LiveId" clId="{4485403C-8A18-284A-84C5-5C4736ADBE87}" dt="2019-06-10T11:57:55.713" v="449" actId="5793"/>
          <ac:spMkLst>
            <pc:docMk/>
            <pc:sldMk cId="347800030" sldId="268"/>
            <ac:spMk id="3" creationId="{C9DF251C-3B66-EE40-88DD-CA1E6B93FB80}"/>
          </ac:spMkLst>
        </pc:spChg>
      </pc:sldChg>
      <pc:sldChg chg="del">
        <pc:chgData name="Ossama Alshabrawy" userId="1c06f1e106e6dc66" providerId="LiveId" clId="{4485403C-8A18-284A-84C5-5C4736ADBE87}" dt="2019-06-10T11:53:26.997" v="369" actId="2696"/>
        <pc:sldMkLst>
          <pc:docMk/>
          <pc:sldMk cId="1425253843" sldId="270"/>
        </pc:sldMkLst>
      </pc:sldChg>
      <pc:sldChg chg="del">
        <pc:chgData name="Ossama Alshabrawy" userId="1c06f1e106e6dc66" providerId="LiveId" clId="{4485403C-8A18-284A-84C5-5C4736ADBE87}" dt="2019-06-10T11:53:07.155" v="368" actId="2696"/>
        <pc:sldMkLst>
          <pc:docMk/>
          <pc:sldMk cId="232045581" sldId="271"/>
        </pc:sldMkLst>
      </pc:sldChg>
      <pc:sldChg chg="modSp">
        <pc:chgData name="Ossama Alshabrawy" userId="1c06f1e106e6dc66" providerId="LiveId" clId="{4485403C-8A18-284A-84C5-5C4736ADBE87}" dt="2019-06-10T12:08:17.149" v="612" actId="20577"/>
        <pc:sldMkLst>
          <pc:docMk/>
          <pc:sldMk cId="3554221232" sldId="272"/>
        </pc:sldMkLst>
        <pc:spChg chg="mod">
          <ac:chgData name="Ossama Alshabrawy" userId="1c06f1e106e6dc66" providerId="LiveId" clId="{4485403C-8A18-284A-84C5-5C4736ADBE87}" dt="2019-06-10T12:08:17.149" v="612" actId="20577"/>
          <ac:spMkLst>
            <pc:docMk/>
            <pc:sldMk cId="3554221232" sldId="272"/>
            <ac:spMk id="3" creationId="{E0E43B0F-2FFE-AA48-BA0D-5960004892B2}"/>
          </ac:spMkLst>
        </pc:spChg>
      </pc:sldChg>
      <pc:sldChg chg="modSp">
        <pc:chgData name="Ossama Alshabrawy" userId="1c06f1e106e6dc66" providerId="LiveId" clId="{4485403C-8A18-284A-84C5-5C4736ADBE87}" dt="2019-06-10T11:53:43.201" v="382" actId="1035"/>
        <pc:sldMkLst>
          <pc:docMk/>
          <pc:sldMk cId="2307520141" sldId="280"/>
        </pc:sldMkLst>
        <pc:picChg chg="mod">
          <ac:chgData name="Ossama Alshabrawy" userId="1c06f1e106e6dc66" providerId="LiveId" clId="{4485403C-8A18-284A-84C5-5C4736ADBE87}" dt="2019-06-10T11:53:43.201" v="382" actId="1035"/>
          <ac:picMkLst>
            <pc:docMk/>
            <pc:sldMk cId="2307520141" sldId="280"/>
            <ac:picMk id="8" creationId="{13E9FF1B-FED0-4D4D-BFB7-17BF65DCD941}"/>
          </ac:picMkLst>
        </pc:picChg>
      </pc:sldChg>
      <pc:sldChg chg="modSp add">
        <pc:chgData name="Ossama Alshabrawy" userId="1c06f1e106e6dc66" providerId="LiveId" clId="{4485403C-8A18-284A-84C5-5C4736ADBE87}" dt="2019-06-10T11:52:32.282" v="367" actId="20577"/>
        <pc:sldMkLst>
          <pc:docMk/>
          <pc:sldMk cId="376516775" sldId="283"/>
        </pc:sldMkLst>
        <pc:spChg chg="mod">
          <ac:chgData name="Ossama Alshabrawy" userId="1c06f1e106e6dc66" providerId="LiveId" clId="{4485403C-8A18-284A-84C5-5C4736ADBE87}" dt="2019-06-10T11:33:00.040" v="274" actId="20577"/>
          <ac:spMkLst>
            <pc:docMk/>
            <pc:sldMk cId="376516775" sldId="283"/>
            <ac:spMk id="2" creationId="{BA7A12F1-C154-314D-A744-0E509ECE76C6}"/>
          </ac:spMkLst>
        </pc:spChg>
        <pc:spChg chg="mod">
          <ac:chgData name="Ossama Alshabrawy" userId="1c06f1e106e6dc66" providerId="LiveId" clId="{4485403C-8A18-284A-84C5-5C4736ADBE87}" dt="2019-06-10T11:52:32.282" v="367" actId="20577"/>
          <ac:spMkLst>
            <pc:docMk/>
            <pc:sldMk cId="376516775" sldId="283"/>
            <ac:spMk id="3" creationId="{5F5EC2A9-FD13-CF40-A563-6EA0161247F9}"/>
          </ac:spMkLst>
        </pc:spChg>
      </pc:sldChg>
      <pc:sldChg chg="addSp modSp add">
        <pc:chgData name="Ossama Alshabrawy" userId="1c06f1e106e6dc66" providerId="LiveId" clId="{4485403C-8A18-284A-84C5-5C4736ADBE87}" dt="2019-06-10T11:59:09.193" v="470" actId="1076"/>
        <pc:sldMkLst>
          <pc:docMk/>
          <pc:sldMk cId="685098918" sldId="284"/>
        </pc:sldMkLst>
        <pc:spChg chg="add mod">
          <ac:chgData name="Ossama Alshabrawy" userId="1c06f1e106e6dc66" providerId="LiveId" clId="{4485403C-8A18-284A-84C5-5C4736ADBE87}" dt="2019-06-10T11:59:09.193" v="470" actId="1076"/>
          <ac:spMkLst>
            <pc:docMk/>
            <pc:sldMk cId="685098918" sldId="284"/>
            <ac:spMk id="3" creationId="{D775AB2A-F7D5-5A45-86B7-99E19BA9D9A7}"/>
          </ac:spMkLst>
        </pc:spChg>
      </pc:sldChg>
      <pc:sldChg chg="add">
        <pc:chgData name="Ossama Alshabrawy" userId="1c06f1e106e6dc66" providerId="LiveId" clId="{4485403C-8A18-284A-84C5-5C4736ADBE87}" dt="2019-06-10T12:02:52.487" v="476"/>
        <pc:sldMkLst>
          <pc:docMk/>
          <pc:sldMk cId="129553212" sldId="285"/>
        </pc:sldMkLst>
      </pc:sldChg>
      <pc:sldChg chg="addSp delSp modSp add">
        <pc:chgData name="Ossama Alshabrawy" userId="1c06f1e106e6dc66" providerId="LiveId" clId="{4485403C-8A18-284A-84C5-5C4736ADBE87}" dt="2019-06-10T12:05:57.041" v="522"/>
        <pc:sldMkLst>
          <pc:docMk/>
          <pc:sldMk cId="2268555319" sldId="286"/>
        </pc:sldMkLst>
        <pc:spChg chg="add del mod">
          <ac:chgData name="Ossama Alshabrawy" userId="1c06f1e106e6dc66" providerId="LiveId" clId="{4485403C-8A18-284A-84C5-5C4736ADBE87}" dt="2019-06-10T12:05:24.099" v="517" actId="478"/>
          <ac:spMkLst>
            <pc:docMk/>
            <pc:sldMk cId="2268555319" sldId="286"/>
            <ac:spMk id="4" creationId="{2D65AC6B-3CC3-0A4D-BB26-BDE9E2D39894}"/>
          </ac:spMkLst>
        </pc:spChg>
        <pc:spChg chg="del">
          <ac:chgData name="Ossama Alshabrawy" userId="1c06f1e106e6dc66" providerId="LiveId" clId="{4485403C-8A18-284A-84C5-5C4736ADBE87}" dt="2019-06-10T12:05:22.156" v="516" actId="478"/>
          <ac:spMkLst>
            <pc:docMk/>
            <pc:sldMk cId="2268555319" sldId="286"/>
            <ac:spMk id="5" creationId="{601108E4-ED45-4644-AC1A-1F5849225ECC}"/>
          </ac:spMkLst>
        </pc:spChg>
        <pc:spChg chg="add">
          <ac:chgData name="Ossama Alshabrawy" userId="1c06f1e106e6dc66" providerId="LiveId" clId="{4485403C-8A18-284A-84C5-5C4736ADBE87}" dt="2019-06-10T12:05:37.930" v="520"/>
          <ac:spMkLst>
            <pc:docMk/>
            <pc:sldMk cId="2268555319" sldId="286"/>
            <ac:spMk id="8" creationId="{145DA235-FAC0-114C-9750-08675F21DDA2}"/>
          </ac:spMkLst>
        </pc:spChg>
        <pc:picChg chg="del">
          <ac:chgData name="Ossama Alshabrawy" userId="1c06f1e106e6dc66" providerId="LiveId" clId="{4485403C-8A18-284A-84C5-5C4736ADBE87}" dt="2019-06-10T12:05:25.460" v="518" actId="478"/>
          <ac:picMkLst>
            <pc:docMk/>
            <pc:sldMk cId="2268555319" sldId="286"/>
            <ac:picMk id="6" creationId="{0450C5FE-3EA2-A145-A003-8EA8B4574749}"/>
          </ac:picMkLst>
        </pc:picChg>
        <pc:picChg chg="del">
          <ac:chgData name="Ossama Alshabrawy" userId="1c06f1e106e6dc66" providerId="LiveId" clId="{4485403C-8A18-284A-84C5-5C4736ADBE87}" dt="2019-06-10T12:05:26.652" v="519" actId="478"/>
          <ac:picMkLst>
            <pc:docMk/>
            <pc:sldMk cId="2268555319" sldId="286"/>
            <ac:picMk id="7" creationId="{402288D8-62C0-014A-8FBF-D25D58626432}"/>
          </ac:picMkLst>
        </pc:picChg>
        <pc:picChg chg="add">
          <ac:chgData name="Ossama Alshabrawy" userId="1c06f1e106e6dc66" providerId="LiveId" clId="{4485403C-8A18-284A-84C5-5C4736ADBE87}" dt="2019-06-10T12:05:48.423" v="521"/>
          <ac:picMkLst>
            <pc:docMk/>
            <pc:sldMk cId="2268555319" sldId="286"/>
            <ac:picMk id="9" creationId="{016BF60D-58D0-CF41-B8F8-6BE172AA1EBC}"/>
          </ac:picMkLst>
        </pc:picChg>
        <pc:picChg chg="add">
          <ac:chgData name="Ossama Alshabrawy" userId="1c06f1e106e6dc66" providerId="LiveId" clId="{4485403C-8A18-284A-84C5-5C4736ADBE87}" dt="2019-06-10T12:05:48.423" v="521"/>
          <ac:picMkLst>
            <pc:docMk/>
            <pc:sldMk cId="2268555319" sldId="286"/>
            <ac:picMk id="10" creationId="{2B4541BF-F7DC-DD41-9128-17CF8C5AF726}"/>
          </ac:picMkLst>
        </pc:picChg>
        <pc:picChg chg="add">
          <ac:chgData name="Ossama Alshabrawy" userId="1c06f1e106e6dc66" providerId="LiveId" clId="{4485403C-8A18-284A-84C5-5C4736ADBE87}" dt="2019-06-10T12:05:57.041" v="522"/>
          <ac:picMkLst>
            <pc:docMk/>
            <pc:sldMk cId="2268555319" sldId="286"/>
            <ac:picMk id="11" creationId="{039D4F38-1D16-5D46-80E5-C9789806073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997B07-A28D-4A38-82E6-8254AF6CF9C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508D450-CB1C-4F75-8B25-93ABD5980BA4}">
      <dgm:prSet/>
      <dgm:spPr/>
      <dgm:t>
        <a:bodyPr/>
        <a:lstStyle/>
        <a:p>
          <a:r>
            <a:rPr lang="en-US"/>
            <a:t>Aims &amp; Objectives</a:t>
          </a:r>
        </a:p>
      </dgm:t>
    </dgm:pt>
    <dgm:pt modelId="{9AFF9F7E-16AC-444A-AC34-C021851E8DF3}" type="parTrans" cxnId="{6556D305-F7D6-42A7-A534-2B848F2B76BF}">
      <dgm:prSet/>
      <dgm:spPr/>
      <dgm:t>
        <a:bodyPr/>
        <a:lstStyle/>
        <a:p>
          <a:endParaRPr lang="en-US"/>
        </a:p>
      </dgm:t>
    </dgm:pt>
    <dgm:pt modelId="{21F45E1B-D0BC-464E-B6ED-E8E8B38CA2F8}" type="sibTrans" cxnId="{6556D305-F7D6-42A7-A534-2B848F2B76BF}">
      <dgm:prSet/>
      <dgm:spPr/>
      <dgm:t>
        <a:bodyPr/>
        <a:lstStyle/>
        <a:p>
          <a:endParaRPr lang="en-US"/>
        </a:p>
      </dgm:t>
    </dgm:pt>
    <dgm:pt modelId="{A613A8D4-FF00-48B3-B203-9815750661C4}">
      <dgm:prSet/>
      <dgm:spPr/>
      <dgm:t>
        <a:bodyPr/>
        <a:lstStyle/>
        <a:p>
          <a:r>
            <a:rPr lang="en-US" dirty="0"/>
            <a:t>Recap for Deep learning (DL) models for time series data</a:t>
          </a:r>
        </a:p>
      </dgm:t>
    </dgm:pt>
    <dgm:pt modelId="{89048D5B-409A-43C2-A53D-D4DF5CBEFC4A}" type="parTrans" cxnId="{D00286FD-9F78-4407-8796-90C48425ABCA}">
      <dgm:prSet/>
      <dgm:spPr/>
      <dgm:t>
        <a:bodyPr/>
        <a:lstStyle/>
        <a:p>
          <a:endParaRPr lang="en-US"/>
        </a:p>
      </dgm:t>
    </dgm:pt>
    <dgm:pt modelId="{6F380526-C821-419A-A910-8D9FD5634C0F}" type="sibTrans" cxnId="{D00286FD-9F78-4407-8796-90C48425ABCA}">
      <dgm:prSet/>
      <dgm:spPr/>
      <dgm:t>
        <a:bodyPr/>
        <a:lstStyle/>
        <a:p>
          <a:endParaRPr lang="en-US"/>
        </a:p>
      </dgm:t>
    </dgm:pt>
    <dgm:pt modelId="{12B77C8C-E4AF-4875-A429-1A82ADD255B4}">
      <dgm:prSet/>
      <dgm:spPr/>
      <dgm:t>
        <a:bodyPr/>
        <a:lstStyle/>
        <a:p>
          <a:r>
            <a:rPr lang="en-US" dirty="0"/>
            <a:t>Application 1: Speech Detection</a:t>
          </a:r>
        </a:p>
      </dgm:t>
    </dgm:pt>
    <dgm:pt modelId="{1FE9AC65-6019-4E19-A2B4-A5B560716623}" type="parTrans" cxnId="{9ED2B013-A771-4EDC-9CB8-B226B53E8D80}">
      <dgm:prSet/>
      <dgm:spPr/>
      <dgm:t>
        <a:bodyPr/>
        <a:lstStyle/>
        <a:p>
          <a:endParaRPr lang="en-US"/>
        </a:p>
      </dgm:t>
    </dgm:pt>
    <dgm:pt modelId="{898772DD-2801-499A-B7D1-09F82F365ADE}" type="sibTrans" cxnId="{9ED2B013-A771-4EDC-9CB8-B226B53E8D80}">
      <dgm:prSet/>
      <dgm:spPr/>
      <dgm:t>
        <a:bodyPr/>
        <a:lstStyle/>
        <a:p>
          <a:endParaRPr lang="en-US"/>
        </a:p>
      </dgm:t>
    </dgm:pt>
    <dgm:pt modelId="{52256531-B75A-4EC7-A79E-67C7B5AEAEF6}">
      <dgm:prSet/>
      <dgm:spPr/>
      <dgm:t>
        <a:bodyPr/>
        <a:lstStyle/>
        <a:p>
          <a:r>
            <a:rPr lang="en-US" dirty="0"/>
            <a:t>Application 2: Wearer Detection</a:t>
          </a:r>
        </a:p>
      </dgm:t>
    </dgm:pt>
    <dgm:pt modelId="{518DF3F4-7028-43F0-986E-FF8A62FAEB5E}" type="parTrans" cxnId="{B3C69EFE-560F-4A4C-ADB1-7C86B087E681}">
      <dgm:prSet/>
      <dgm:spPr/>
      <dgm:t>
        <a:bodyPr/>
        <a:lstStyle/>
        <a:p>
          <a:endParaRPr lang="en-US"/>
        </a:p>
      </dgm:t>
    </dgm:pt>
    <dgm:pt modelId="{656681A6-9174-4054-84C3-9CE920439A88}" type="sibTrans" cxnId="{B3C69EFE-560F-4A4C-ADB1-7C86B087E681}">
      <dgm:prSet/>
      <dgm:spPr/>
      <dgm:t>
        <a:bodyPr/>
        <a:lstStyle/>
        <a:p>
          <a:endParaRPr lang="en-US"/>
        </a:p>
      </dgm:t>
    </dgm:pt>
    <dgm:pt modelId="{BC0DFD12-681C-40BE-9611-07118BCB628A}">
      <dgm:prSet/>
      <dgm:spPr/>
      <dgm:t>
        <a:bodyPr/>
        <a:lstStyle/>
        <a:p>
          <a:r>
            <a:rPr lang="en-US" dirty="0"/>
            <a:t>Application 3: Movement Pattern Analysis</a:t>
          </a:r>
        </a:p>
      </dgm:t>
    </dgm:pt>
    <dgm:pt modelId="{5FBAABD8-F747-4C99-9C34-A43FE3B6276C}" type="parTrans" cxnId="{0873A347-F49C-4D37-8752-954FBA2C7F4C}">
      <dgm:prSet/>
      <dgm:spPr/>
      <dgm:t>
        <a:bodyPr/>
        <a:lstStyle/>
        <a:p>
          <a:endParaRPr lang="en-US"/>
        </a:p>
      </dgm:t>
    </dgm:pt>
    <dgm:pt modelId="{FA5D4CDC-887A-47B7-B9D6-AE18B64D2B09}" type="sibTrans" cxnId="{0873A347-F49C-4D37-8752-954FBA2C7F4C}">
      <dgm:prSet/>
      <dgm:spPr/>
      <dgm:t>
        <a:bodyPr/>
        <a:lstStyle/>
        <a:p>
          <a:endParaRPr lang="en-US"/>
        </a:p>
      </dgm:t>
    </dgm:pt>
    <dgm:pt modelId="{3F424D7A-33D2-4A1B-8798-E104A4FA05F5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A6A13079-061D-4F72-B0A0-9854036259B1}" type="parTrans" cxnId="{B0112924-02E4-4360-9AB0-34F4C86B416B}">
      <dgm:prSet/>
      <dgm:spPr/>
      <dgm:t>
        <a:bodyPr/>
        <a:lstStyle/>
        <a:p>
          <a:endParaRPr lang="en-US"/>
        </a:p>
      </dgm:t>
    </dgm:pt>
    <dgm:pt modelId="{6AFAAFFA-B271-4379-BD1C-CC0306642DCC}" type="sibTrans" cxnId="{B0112924-02E4-4360-9AB0-34F4C86B416B}">
      <dgm:prSet/>
      <dgm:spPr/>
      <dgm:t>
        <a:bodyPr/>
        <a:lstStyle/>
        <a:p>
          <a:endParaRPr lang="en-US"/>
        </a:p>
      </dgm:t>
    </dgm:pt>
    <dgm:pt modelId="{7D42CA52-96E7-B244-A71F-5A496BB9A84D}" type="pres">
      <dgm:prSet presAssocID="{3B997B07-A28D-4A38-82E6-8254AF6CF9C5}" presName="linear" presStyleCnt="0">
        <dgm:presLayoutVars>
          <dgm:animLvl val="lvl"/>
          <dgm:resizeHandles val="exact"/>
        </dgm:presLayoutVars>
      </dgm:prSet>
      <dgm:spPr/>
    </dgm:pt>
    <dgm:pt modelId="{24859BBE-6ECA-EF41-8A72-291AC7FBE81E}" type="pres">
      <dgm:prSet presAssocID="{1508D450-CB1C-4F75-8B25-93ABD5980BA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8E9B454-87AC-5C40-BA66-8610F604CC3D}" type="pres">
      <dgm:prSet presAssocID="{21F45E1B-D0BC-464E-B6ED-E8E8B38CA2F8}" presName="spacer" presStyleCnt="0"/>
      <dgm:spPr/>
    </dgm:pt>
    <dgm:pt modelId="{C0734836-369A-794C-B6D4-4C1D2F85FB27}" type="pres">
      <dgm:prSet presAssocID="{A613A8D4-FF00-48B3-B203-9815750661C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7ECD9F4-03FD-A34B-B197-346F223E197D}" type="pres">
      <dgm:prSet presAssocID="{6F380526-C821-419A-A910-8D9FD5634C0F}" presName="spacer" presStyleCnt="0"/>
      <dgm:spPr/>
    </dgm:pt>
    <dgm:pt modelId="{B62BF296-308E-0E4A-81E4-DBC467AEE4D0}" type="pres">
      <dgm:prSet presAssocID="{12B77C8C-E4AF-4875-A429-1A82ADD255B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872B6D6-562F-5E41-BA6D-DCB8F1F84EF0}" type="pres">
      <dgm:prSet presAssocID="{898772DD-2801-499A-B7D1-09F82F365ADE}" presName="spacer" presStyleCnt="0"/>
      <dgm:spPr/>
    </dgm:pt>
    <dgm:pt modelId="{53629616-8EBB-F94E-9271-751D82C28DF4}" type="pres">
      <dgm:prSet presAssocID="{52256531-B75A-4EC7-A79E-67C7B5AEAEF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D6F33EC-ECAC-C74A-8568-A48122AA04F6}" type="pres">
      <dgm:prSet presAssocID="{656681A6-9174-4054-84C3-9CE920439A88}" presName="spacer" presStyleCnt="0"/>
      <dgm:spPr/>
    </dgm:pt>
    <dgm:pt modelId="{614071CC-F06F-B64D-B6D0-13B316AF853E}" type="pres">
      <dgm:prSet presAssocID="{BC0DFD12-681C-40BE-9611-07118BCB628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4C0ED8B-0110-9946-8611-7987EAB2AF55}" type="pres">
      <dgm:prSet presAssocID="{FA5D4CDC-887A-47B7-B9D6-AE18B64D2B09}" presName="spacer" presStyleCnt="0"/>
      <dgm:spPr/>
    </dgm:pt>
    <dgm:pt modelId="{BF0F44C5-F1F8-414D-8DAF-879658D7ADC6}" type="pres">
      <dgm:prSet presAssocID="{3F424D7A-33D2-4A1B-8798-E104A4FA05F5}" presName="parentText" presStyleLbl="node1" presStyleIdx="5" presStyleCnt="6" custLinFactNeighborY="0">
        <dgm:presLayoutVars>
          <dgm:chMax val="0"/>
          <dgm:bulletEnabled val="1"/>
        </dgm:presLayoutVars>
      </dgm:prSet>
      <dgm:spPr/>
    </dgm:pt>
  </dgm:ptLst>
  <dgm:cxnLst>
    <dgm:cxn modelId="{6556D305-F7D6-42A7-A534-2B848F2B76BF}" srcId="{3B997B07-A28D-4A38-82E6-8254AF6CF9C5}" destId="{1508D450-CB1C-4F75-8B25-93ABD5980BA4}" srcOrd="0" destOrd="0" parTransId="{9AFF9F7E-16AC-444A-AC34-C021851E8DF3}" sibTransId="{21F45E1B-D0BC-464E-B6ED-E8E8B38CA2F8}"/>
    <dgm:cxn modelId="{9ED2B013-A771-4EDC-9CB8-B226B53E8D80}" srcId="{3B997B07-A28D-4A38-82E6-8254AF6CF9C5}" destId="{12B77C8C-E4AF-4875-A429-1A82ADD255B4}" srcOrd="2" destOrd="0" parTransId="{1FE9AC65-6019-4E19-A2B4-A5B560716623}" sibTransId="{898772DD-2801-499A-B7D1-09F82F365ADE}"/>
    <dgm:cxn modelId="{B0112924-02E4-4360-9AB0-34F4C86B416B}" srcId="{3B997B07-A28D-4A38-82E6-8254AF6CF9C5}" destId="{3F424D7A-33D2-4A1B-8798-E104A4FA05F5}" srcOrd="5" destOrd="0" parTransId="{A6A13079-061D-4F72-B0A0-9854036259B1}" sibTransId="{6AFAAFFA-B271-4379-BD1C-CC0306642DCC}"/>
    <dgm:cxn modelId="{0873A347-F49C-4D37-8752-954FBA2C7F4C}" srcId="{3B997B07-A28D-4A38-82E6-8254AF6CF9C5}" destId="{BC0DFD12-681C-40BE-9611-07118BCB628A}" srcOrd="4" destOrd="0" parTransId="{5FBAABD8-F747-4C99-9C34-A43FE3B6276C}" sibTransId="{FA5D4CDC-887A-47B7-B9D6-AE18B64D2B09}"/>
    <dgm:cxn modelId="{DA68815B-4429-3E48-8E7F-966B42746E27}" type="presOf" srcId="{12B77C8C-E4AF-4875-A429-1A82ADD255B4}" destId="{B62BF296-308E-0E4A-81E4-DBC467AEE4D0}" srcOrd="0" destOrd="0" presId="urn:microsoft.com/office/officeart/2005/8/layout/vList2"/>
    <dgm:cxn modelId="{0FDABB5D-CF04-C544-B31A-190BFAA549ED}" type="presOf" srcId="{3F424D7A-33D2-4A1B-8798-E104A4FA05F5}" destId="{BF0F44C5-F1F8-414D-8DAF-879658D7ADC6}" srcOrd="0" destOrd="0" presId="urn:microsoft.com/office/officeart/2005/8/layout/vList2"/>
    <dgm:cxn modelId="{64EE0862-4601-0B48-870C-69858B04E19F}" type="presOf" srcId="{1508D450-CB1C-4F75-8B25-93ABD5980BA4}" destId="{24859BBE-6ECA-EF41-8A72-291AC7FBE81E}" srcOrd="0" destOrd="0" presId="urn:microsoft.com/office/officeart/2005/8/layout/vList2"/>
    <dgm:cxn modelId="{FB21A865-7785-5A44-837C-B1EC82E56855}" type="presOf" srcId="{3B997B07-A28D-4A38-82E6-8254AF6CF9C5}" destId="{7D42CA52-96E7-B244-A71F-5A496BB9A84D}" srcOrd="0" destOrd="0" presId="urn:microsoft.com/office/officeart/2005/8/layout/vList2"/>
    <dgm:cxn modelId="{19CAA588-8AB7-924E-B659-EC3590A25BCF}" type="presOf" srcId="{A613A8D4-FF00-48B3-B203-9815750661C4}" destId="{C0734836-369A-794C-B6D4-4C1D2F85FB27}" srcOrd="0" destOrd="0" presId="urn:microsoft.com/office/officeart/2005/8/layout/vList2"/>
    <dgm:cxn modelId="{553103FC-03CE-B548-B1A7-40661FCF2B36}" type="presOf" srcId="{52256531-B75A-4EC7-A79E-67C7B5AEAEF6}" destId="{53629616-8EBB-F94E-9271-751D82C28DF4}" srcOrd="0" destOrd="0" presId="urn:microsoft.com/office/officeart/2005/8/layout/vList2"/>
    <dgm:cxn modelId="{D00286FD-9F78-4407-8796-90C48425ABCA}" srcId="{3B997B07-A28D-4A38-82E6-8254AF6CF9C5}" destId="{A613A8D4-FF00-48B3-B203-9815750661C4}" srcOrd="1" destOrd="0" parTransId="{89048D5B-409A-43C2-A53D-D4DF5CBEFC4A}" sibTransId="{6F380526-C821-419A-A910-8D9FD5634C0F}"/>
    <dgm:cxn modelId="{B3C69EFE-560F-4A4C-ADB1-7C86B087E681}" srcId="{3B997B07-A28D-4A38-82E6-8254AF6CF9C5}" destId="{52256531-B75A-4EC7-A79E-67C7B5AEAEF6}" srcOrd="3" destOrd="0" parTransId="{518DF3F4-7028-43F0-986E-FF8A62FAEB5E}" sibTransId="{656681A6-9174-4054-84C3-9CE920439A88}"/>
    <dgm:cxn modelId="{087F77FF-E1A8-C142-B32D-C82D5F4E003A}" type="presOf" srcId="{BC0DFD12-681C-40BE-9611-07118BCB628A}" destId="{614071CC-F06F-B64D-B6D0-13B316AF853E}" srcOrd="0" destOrd="0" presId="urn:microsoft.com/office/officeart/2005/8/layout/vList2"/>
    <dgm:cxn modelId="{7B176073-465D-F64E-B8D2-AA58E9B96B0F}" type="presParOf" srcId="{7D42CA52-96E7-B244-A71F-5A496BB9A84D}" destId="{24859BBE-6ECA-EF41-8A72-291AC7FBE81E}" srcOrd="0" destOrd="0" presId="urn:microsoft.com/office/officeart/2005/8/layout/vList2"/>
    <dgm:cxn modelId="{209B2992-DBC3-7F4C-A34D-0F540E88BF92}" type="presParOf" srcId="{7D42CA52-96E7-B244-A71F-5A496BB9A84D}" destId="{78E9B454-87AC-5C40-BA66-8610F604CC3D}" srcOrd="1" destOrd="0" presId="urn:microsoft.com/office/officeart/2005/8/layout/vList2"/>
    <dgm:cxn modelId="{B35B49DB-CED4-FD4F-ADAE-4F148B1FE1D9}" type="presParOf" srcId="{7D42CA52-96E7-B244-A71F-5A496BB9A84D}" destId="{C0734836-369A-794C-B6D4-4C1D2F85FB27}" srcOrd="2" destOrd="0" presId="urn:microsoft.com/office/officeart/2005/8/layout/vList2"/>
    <dgm:cxn modelId="{41B6EAB6-4420-4F46-9A6A-02A8C17E207C}" type="presParOf" srcId="{7D42CA52-96E7-B244-A71F-5A496BB9A84D}" destId="{07ECD9F4-03FD-A34B-B197-346F223E197D}" srcOrd="3" destOrd="0" presId="urn:microsoft.com/office/officeart/2005/8/layout/vList2"/>
    <dgm:cxn modelId="{728FACED-F34C-1F49-977E-3F34B7400BA5}" type="presParOf" srcId="{7D42CA52-96E7-B244-A71F-5A496BB9A84D}" destId="{B62BF296-308E-0E4A-81E4-DBC467AEE4D0}" srcOrd="4" destOrd="0" presId="urn:microsoft.com/office/officeart/2005/8/layout/vList2"/>
    <dgm:cxn modelId="{57D16CDF-A244-C64C-A278-9C6D15B466A3}" type="presParOf" srcId="{7D42CA52-96E7-B244-A71F-5A496BB9A84D}" destId="{D872B6D6-562F-5E41-BA6D-DCB8F1F84EF0}" srcOrd="5" destOrd="0" presId="urn:microsoft.com/office/officeart/2005/8/layout/vList2"/>
    <dgm:cxn modelId="{73B32CE6-EDA9-034A-9ABA-81B68B4DFE40}" type="presParOf" srcId="{7D42CA52-96E7-B244-A71F-5A496BB9A84D}" destId="{53629616-8EBB-F94E-9271-751D82C28DF4}" srcOrd="6" destOrd="0" presId="urn:microsoft.com/office/officeart/2005/8/layout/vList2"/>
    <dgm:cxn modelId="{8180C721-5CD0-DC4D-8FEB-DCB70FE0B528}" type="presParOf" srcId="{7D42CA52-96E7-B244-A71F-5A496BB9A84D}" destId="{DD6F33EC-ECAC-C74A-8568-A48122AA04F6}" srcOrd="7" destOrd="0" presId="urn:microsoft.com/office/officeart/2005/8/layout/vList2"/>
    <dgm:cxn modelId="{96C935D0-D598-FC45-ADD4-9A32C739C99F}" type="presParOf" srcId="{7D42CA52-96E7-B244-A71F-5A496BB9A84D}" destId="{614071CC-F06F-B64D-B6D0-13B316AF853E}" srcOrd="8" destOrd="0" presId="urn:microsoft.com/office/officeart/2005/8/layout/vList2"/>
    <dgm:cxn modelId="{1E2EF1C8-B755-B845-9308-4E0B8E29BDD8}" type="presParOf" srcId="{7D42CA52-96E7-B244-A71F-5A496BB9A84D}" destId="{24C0ED8B-0110-9946-8611-7987EAB2AF55}" srcOrd="9" destOrd="0" presId="urn:microsoft.com/office/officeart/2005/8/layout/vList2"/>
    <dgm:cxn modelId="{BD10A69D-C468-C246-AF64-F6E66ABB4716}" type="presParOf" srcId="{7D42CA52-96E7-B244-A71F-5A496BB9A84D}" destId="{BF0F44C5-F1F8-414D-8DAF-879658D7ADC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71F931-7F14-4EB1-A4BE-9728BF940BA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DCA635-5207-4909-812F-4067C5FDC4AA}">
      <dgm:prSet/>
      <dgm:spPr/>
      <dgm:t>
        <a:bodyPr/>
        <a:lstStyle/>
        <a:p>
          <a:r>
            <a:rPr lang="en-US"/>
            <a:t>Tensorflow</a:t>
          </a:r>
        </a:p>
      </dgm:t>
    </dgm:pt>
    <dgm:pt modelId="{6D187D27-3ABA-4DF3-9AD8-4805AC71944D}" type="parTrans" cxnId="{7110F048-0F82-47B6-8A98-CCEB491399AE}">
      <dgm:prSet/>
      <dgm:spPr/>
      <dgm:t>
        <a:bodyPr/>
        <a:lstStyle/>
        <a:p>
          <a:endParaRPr lang="en-US"/>
        </a:p>
      </dgm:t>
    </dgm:pt>
    <dgm:pt modelId="{285F1C62-B673-4B95-BBD0-85B50F0F8A31}" type="sibTrans" cxnId="{7110F048-0F82-47B6-8A98-CCEB491399AE}">
      <dgm:prSet/>
      <dgm:spPr/>
      <dgm:t>
        <a:bodyPr/>
        <a:lstStyle/>
        <a:p>
          <a:endParaRPr lang="en-US"/>
        </a:p>
      </dgm:t>
    </dgm:pt>
    <dgm:pt modelId="{C08860A2-2882-4FA2-BBF9-19CD08E761CF}">
      <dgm:prSet/>
      <dgm:spPr/>
      <dgm:t>
        <a:bodyPr/>
        <a:lstStyle/>
        <a:p>
          <a:r>
            <a:rPr lang="en-US"/>
            <a:t>Theano</a:t>
          </a:r>
        </a:p>
      </dgm:t>
    </dgm:pt>
    <dgm:pt modelId="{265D7C06-7F0B-4031-A774-36CAC26CA874}" type="parTrans" cxnId="{9BDB07D3-88A8-4303-91CC-1E92ED6B5103}">
      <dgm:prSet/>
      <dgm:spPr/>
      <dgm:t>
        <a:bodyPr/>
        <a:lstStyle/>
        <a:p>
          <a:endParaRPr lang="en-US"/>
        </a:p>
      </dgm:t>
    </dgm:pt>
    <dgm:pt modelId="{EA7FB13F-9228-4CF4-A654-8C969CB67B7B}" type="sibTrans" cxnId="{9BDB07D3-88A8-4303-91CC-1E92ED6B5103}">
      <dgm:prSet/>
      <dgm:spPr/>
      <dgm:t>
        <a:bodyPr/>
        <a:lstStyle/>
        <a:p>
          <a:endParaRPr lang="en-US"/>
        </a:p>
      </dgm:t>
    </dgm:pt>
    <dgm:pt modelId="{72F469A7-A22D-406E-8425-981A06D7EEB8}">
      <dgm:prSet/>
      <dgm:spPr/>
      <dgm:t>
        <a:bodyPr/>
        <a:lstStyle/>
        <a:p>
          <a:r>
            <a:rPr lang="en-US"/>
            <a:t>Keras</a:t>
          </a:r>
        </a:p>
      </dgm:t>
    </dgm:pt>
    <dgm:pt modelId="{81E80122-B768-4AA5-BFB6-481A6829898F}" type="parTrans" cxnId="{DA6D08C0-2E63-41F3-970F-0A9597E9943B}">
      <dgm:prSet/>
      <dgm:spPr/>
      <dgm:t>
        <a:bodyPr/>
        <a:lstStyle/>
        <a:p>
          <a:endParaRPr lang="en-US"/>
        </a:p>
      </dgm:t>
    </dgm:pt>
    <dgm:pt modelId="{FC1286D8-77FA-4988-9CCD-492A2B4426AD}" type="sibTrans" cxnId="{DA6D08C0-2E63-41F3-970F-0A9597E9943B}">
      <dgm:prSet/>
      <dgm:spPr/>
      <dgm:t>
        <a:bodyPr/>
        <a:lstStyle/>
        <a:p>
          <a:endParaRPr lang="en-US"/>
        </a:p>
      </dgm:t>
    </dgm:pt>
    <dgm:pt modelId="{21D9F264-605C-4D4E-B573-B813124E19FF}">
      <dgm:prSet/>
      <dgm:spPr/>
      <dgm:t>
        <a:bodyPr/>
        <a:lstStyle/>
        <a:p>
          <a:r>
            <a:rPr lang="en-US"/>
            <a:t>Pytorch</a:t>
          </a:r>
        </a:p>
      </dgm:t>
    </dgm:pt>
    <dgm:pt modelId="{BAB3D8BD-0271-40BB-ABB3-825C6FFA5E80}" type="parTrans" cxnId="{376A7853-18AC-4580-8DB2-D19C234B473C}">
      <dgm:prSet/>
      <dgm:spPr/>
      <dgm:t>
        <a:bodyPr/>
        <a:lstStyle/>
        <a:p>
          <a:endParaRPr lang="en-US"/>
        </a:p>
      </dgm:t>
    </dgm:pt>
    <dgm:pt modelId="{7843DD1C-77B0-4E9D-889A-A964DDCAB61D}" type="sibTrans" cxnId="{376A7853-18AC-4580-8DB2-D19C234B473C}">
      <dgm:prSet/>
      <dgm:spPr/>
      <dgm:t>
        <a:bodyPr/>
        <a:lstStyle/>
        <a:p>
          <a:endParaRPr lang="en-US"/>
        </a:p>
      </dgm:t>
    </dgm:pt>
    <dgm:pt modelId="{C25CC06B-9A35-4BF1-BA53-681936E6BFBB}">
      <dgm:prSet/>
      <dgm:spPr/>
      <dgm:t>
        <a:bodyPr/>
        <a:lstStyle/>
        <a:p>
          <a:r>
            <a:rPr lang="en-US"/>
            <a:t>Deeplearning4j (DL4j)</a:t>
          </a:r>
        </a:p>
      </dgm:t>
    </dgm:pt>
    <dgm:pt modelId="{DC29343B-D4FB-402A-BE6E-80E5D67410FA}" type="parTrans" cxnId="{4E56AE8F-AACE-49BF-8E44-D64A6887EB44}">
      <dgm:prSet/>
      <dgm:spPr/>
      <dgm:t>
        <a:bodyPr/>
        <a:lstStyle/>
        <a:p>
          <a:endParaRPr lang="en-US"/>
        </a:p>
      </dgm:t>
    </dgm:pt>
    <dgm:pt modelId="{5C4B60FE-6619-4E43-B871-69BAA4405C06}" type="sibTrans" cxnId="{4E56AE8F-AACE-49BF-8E44-D64A6887EB44}">
      <dgm:prSet/>
      <dgm:spPr/>
      <dgm:t>
        <a:bodyPr/>
        <a:lstStyle/>
        <a:p>
          <a:endParaRPr lang="en-US"/>
        </a:p>
      </dgm:t>
    </dgm:pt>
    <dgm:pt modelId="{D793A0D1-3AB4-724B-8695-FE8F04BA634B}" type="pres">
      <dgm:prSet presAssocID="{6071F931-7F14-4EB1-A4BE-9728BF940BAB}" presName="linear" presStyleCnt="0">
        <dgm:presLayoutVars>
          <dgm:animLvl val="lvl"/>
          <dgm:resizeHandles val="exact"/>
        </dgm:presLayoutVars>
      </dgm:prSet>
      <dgm:spPr/>
    </dgm:pt>
    <dgm:pt modelId="{7CD35239-8864-8044-AAA7-B4FA30CA1A81}" type="pres">
      <dgm:prSet presAssocID="{85DCA635-5207-4909-812F-4067C5FDC4A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4FDD6D9-18EF-8842-B5FB-E938AD0CF19F}" type="pres">
      <dgm:prSet presAssocID="{285F1C62-B673-4B95-BBD0-85B50F0F8A31}" presName="spacer" presStyleCnt="0"/>
      <dgm:spPr/>
    </dgm:pt>
    <dgm:pt modelId="{316C74B6-F948-1A42-85A6-58C026C1BAE4}" type="pres">
      <dgm:prSet presAssocID="{C08860A2-2882-4FA2-BBF9-19CD08E761C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FE62B6-908B-D64F-85E9-239B43F96C1D}" type="pres">
      <dgm:prSet presAssocID="{EA7FB13F-9228-4CF4-A654-8C969CB67B7B}" presName="spacer" presStyleCnt="0"/>
      <dgm:spPr/>
    </dgm:pt>
    <dgm:pt modelId="{1E99F19B-2866-7A47-BB5A-89B286110F0D}" type="pres">
      <dgm:prSet presAssocID="{72F469A7-A22D-406E-8425-981A06D7EE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ABD81F5-B4E0-0B4D-A557-46056CC891CF}" type="pres">
      <dgm:prSet presAssocID="{FC1286D8-77FA-4988-9CCD-492A2B4426AD}" presName="spacer" presStyleCnt="0"/>
      <dgm:spPr/>
    </dgm:pt>
    <dgm:pt modelId="{99D781FC-835C-2442-A27B-0C0EC95071B8}" type="pres">
      <dgm:prSet presAssocID="{21D9F264-605C-4D4E-B573-B813124E19F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84CD068-CA87-F44D-AA83-2995688B2839}" type="pres">
      <dgm:prSet presAssocID="{7843DD1C-77B0-4E9D-889A-A964DDCAB61D}" presName="spacer" presStyleCnt="0"/>
      <dgm:spPr/>
    </dgm:pt>
    <dgm:pt modelId="{8A019B39-9AA3-A64B-8728-0B0F7B73BD1D}" type="pres">
      <dgm:prSet presAssocID="{C25CC06B-9A35-4BF1-BA53-681936E6BFB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9404A03-5C34-A443-992E-7D1DA2F5D18B}" type="presOf" srcId="{6071F931-7F14-4EB1-A4BE-9728BF940BAB}" destId="{D793A0D1-3AB4-724B-8695-FE8F04BA634B}" srcOrd="0" destOrd="0" presId="urn:microsoft.com/office/officeart/2005/8/layout/vList2"/>
    <dgm:cxn modelId="{13F21906-2248-3644-815C-F6180F165853}" type="presOf" srcId="{C08860A2-2882-4FA2-BBF9-19CD08E761CF}" destId="{316C74B6-F948-1A42-85A6-58C026C1BAE4}" srcOrd="0" destOrd="0" presId="urn:microsoft.com/office/officeart/2005/8/layout/vList2"/>
    <dgm:cxn modelId="{454D7F38-E3B5-5646-9149-5F169F8CDC88}" type="presOf" srcId="{85DCA635-5207-4909-812F-4067C5FDC4AA}" destId="{7CD35239-8864-8044-AAA7-B4FA30CA1A81}" srcOrd="0" destOrd="0" presId="urn:microsoft.com/office/officeart/2005/8/layout/vList2"/>
    <dgm:cxn modelId="{FBE5EE3B-1BA6-A744-9964-122CC0B2AE49}" type="presOf" srcId="{21D9F264-605C-4D4E-B573-B813124E19FF}" destId="{99D781FC-835C-2442-A27B-0C0EC95071B8}" srcOrd="0" destOrd="0" presId="urn:microsoft.com/office/officeart/2005/8/layout/vList2"/>
    <dgm:cxn modelId="{7110F048-0F82-47B6-8A98-CCEB491399AE}" srcId="{6071F931-7F14-4EB1-A4BE-9728BF940BAB}" destId="{85DCA635-5207-4909-812F-4067C5FDC4AA}" srcOrd="0" destOrd="0" parTransId="{6D187D27-3ABA-4DF3-9AD8-4805AC71944D}" sibTransId="{285F1C62-B673-4B95-BBD0-85B50F0F8A31}"/>
    <dgm:cxn modelId="{376A7853-18AC-4580-8DB2-D19C234B473C}" srcId="{6071F931-7F14-4EB1-A4BE-9728BF940BAB}" destId="{21D9F264-605C-4D4E-B573-B813124E19FF}" srcOrd="3" destOrd="0" parTransId="{BAB3D8BD-0271-40BB-ABB3-825C6FFA5E80}" sibTransId="{7843DD1C-77B0-4E9D-889A-A964DDCAB61D}"/>
    <dgm:cxn modelId="{E38C5769-5A72-DE43-80D6-81C3B26B2E89}" type="presOf" srcId="{72F469A7-A22D-406E-8425-981A06D7EEB8}" destId="{1E99F19B-2866-7A47-BB5A-89B286110F0D}" srcOrd="0" destOrd="0" presId="urn:microsoft.com/office/officeart/2005/8/layout/vList2"/>
    <dgm:cxn modelId="{4E56AE8F-AACE-49BF-8E44-D64A6887EB44}" srcId="{6071F931-7F14-4EB1-A4BE-9728BF940BAB}" destId="{C25CC06B-9A35-4BF1-BA53-681936E6BFBB}" srcOrd="4" destOrd="0" parTransId="{DC29343B-D4FB-402A-BE6E-80E5D67410FA}" sibTransId="{5C4B60FE-6619-4E43-B871-69BAA4405C06}"/>
    <dgm:cxn modelId="{64D1E592-74C0-0242-B49D-7205AD74306A}" type="presOf" srcId="{C25CC06B-9A35-4BF1-BA53-681936E6BFBB}" destId="{8A019B39-9AA3-A64B-8728-0B0F7B73BD1D}" srcOrd="0" destOrd="0" presId="urn:microsoft.com/office/officeart/2005/8/layout/vList2"/>
    <dgm:cxn modelId="{DA6D08C0-2E63-41F3-970F-0A9597E9943B}" srcId="{6071F931-7F14-4EB1-A4BE-9728BF940BAB}" destId="{72F469A7-A22D-406E-8425-981A06D7EEB8}" srcOrd="2" destOrd="0" parTransId="{81E80122-B768-4AA5-BFB6-481A6829898F}" sibTransId="{FC1286D8-77FA-4988-9CCD-492A2B4426AD}"/>
    <dgm:cxn modelId="{9BDB07D3-88A8-4303-91CC-1E92ED6B5103}" srcId="{6071F931-7F14-4EB1-A4BE-9728BF940BAB}" destId="{C08860A2-2882-4FA2-BBF9-19CD08E761CF}" srcOrd="1" destOrd="0" parTransId="{265D7C06-7F0B-4031-A774-36CAC26CA874}" sibTransId="{EA7FB13F-9228-4CF4-A654-8C969CB67B7B}"/>
    <dgm:cxn modelId="{7DDF649C-8DE5-4942-8AA9-CAFCECA30184}" type="presParOf" srcId="{D793A0D1-3AB4-724B-8695-FE8F04BA634B}" destId="{7CD35239-8864-8044-AAA7-B4FA30CA1A81}" srcOrd="0" destOrd="0" presId="urn:microsoft.com/office/officeart/2005/8/layout/vList2"/>
    <dgm:cxn modelId="{09731409-BEF8-D24C-A7A9-DA2A0AA21545}" type="presParOf" srcId="{D793A0D1-3AB4-724B-8695-FE8F04BA634B}" destId="{84FDD6D9-18EF-8842-B5FB-E938AD0CF19F}" srcOrd="1" destOrd="0" presId="urn:microsoft.com/office/officeart/2005/8/layout/vList2"/>
    <dgm:cxn modelId="{4DC38346-6351-864B-BD03-4F093708C599}" type="presParOf" srcId="{D793A0D1-3AB4-724B-8695-FE8F04BA634B}" destId="{316C74B6-F948-1A42-85A6-58C026C1BAE4}" srcOrd="2" destOrd="0" presId="urn:microsoft.com/office/officeart/2005/8/layout/vList2"/>
    <dgm:cxn modelId="{C64AC1F3-F3DE-344C-878C-0DAD67816B7D}" type="presParOf" srcId="{D793A0D1-3AB4-724B-8695-FE8F04BA634B}" destId="{71FE62B6-908B-D64F-85E9-239B43F96C1D}" srcOrd="3" destOrd="0" presId="urn:microsoft.com/office/officeart/2005/8/layout/vList2"/>
    <dgm:cxn modelId="{760A1FE2-C3A3-3542-AFCA-BAAFF7D4EDE8}" type="presParOf" srcId="{D793A0D1-3AB4-724B-8695-FE8F04BA634B}" destId="{1E99F19B-2866-7A47-BB5A-89B286110F0D}" srcOrd="4" destOrd="0" presId="urn:microsoft.com/office/officeart/2005/8/layout/vList2"/>
    <dgm:cxn modelId="{25C3035B-9957-2347-9119-0349B2D510C8}" type="presParOf" srcId="{D793A0D1-3AB4-724B-8695-FE8F04BA634B}" destId="{CABD81F5-B4E0-0B4D-A557-46056CC891CF}" srcOrd="5" destOrd="0" presId="urn:microsoft.com/office/officeart/2005/8/layout/vList2"/>
    <dgm:cxn modelId="{49B4B851-FE43-DA4E-80E0-0E8177DDA9BE}" type="presParOf" srcId="{D793A0D1-3AB4-724B-8695-FE8F04BA634B}" destId="{99D781FC-835C-2442-A27B-0C0EC95071B8}" srcOrd="6" destOrd="0" presId="urn:microsoft.com/office/officeart/2005/8/layout/vList2"/>
    <dgm:cxn modelId="{49253F7A-3CD4-1F4B-A3E7-953C34915E8B}" type="presParOf" srcId="{D793A0D1-3AB4-724B-8695-FE8F04BA634B}" destId="{F84CD068-CA87-F44D-AA83-2995688B2839}" srcOrd="7" destOrd="0" presId="urn:microsoft.com/office/officeart/2005/8/layout/vList2"/>
    <dgm:cxn modelId="{05C2EAF2-9DCE-2B41-9A0C-25D465AF2DE9}" type="presParOf" srcId="{D793A0D1-3AB4-724B-8695-FE8F04BA634B}" destId="{8A019B39-9AA3-A64B-8728-0B0F7B73BD1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59BBE-6ECA-EF41-8A72-291AC7FBE81E}">
      <dsp:nvSpPr>
        <dsp:cNvPr id="0" name=""/>
        <dsp:cNvSpPr/>
      </dsp:nvSpPr>
      <dsp:spPr>
        <a:xfrm>
          <a:off x="0" y="36077"/>
          <a:ext cx="6513603" cy="9136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Aims &amp; Objectives</a:t>
          </a:r>
        </a:p>
      </dsp:txBody>
      <dsp:txXfrm>
        <a:off x="44602" y="80679"/>
        <a:ext cx="6424399" cy="824474"/>
      </dsp:txXfrm>
    </dsp:sp>
    <dsp:sp modelId="{C0734836-369A-794C-B6D4-4C1D2F85FB27}">
      <dsp:nvSpPr>
        <dsp:cNvPr id="0" name=""/>
        <dsp:cNvSpPr/>
      </dsp:nvSpPr>
      <dsp:spPr>
        <a:xfrm>
          <a:off x="0" y="1015995"/>
          <a:ext cx="6513603" cy="91367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Recap for Deep learning (DL) models for time series data</a:t>
          </a:r>
        </a:p>
      </dsp:txBody>
      <dsp:txXfrm>
        <a:off x="44602" y="1060597"/>
        <a:ext cx="6424399" cy="824474"/>
      </dsp:txXfrm>
    </dsp:sp>
    <dsp:sp modelId="{B62BF296-308E-0E4A-81E4-DBC467AEE4D0}">
      <dsp:nvSpPr>
        <dsp:cNvPr id="0" name=""/>
        <dsp:cNvSpPr/>
      </dsp:nvSpPr>
      <dsp:spPr>
        <a:xfrm>
          <a:off x="0" y="1995914"/>
          <a:ext cx="6513603" cy="91367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 1: Speech Detection</a:t>
          </a:r>
        </a:p>
      </dsp:txBody>
      <dsp:txXfrm>
        <a:off x="44602" y="2040516"/>
        <a:ext cx="6424399" cy="824474"/>
      </dsp:txXfrm>
    </dsp:sp>
    <dsp:sp modelId="{53629616-8EBB-F94E-9271-751D82C28DF4}">
      <dsp:nvSpPr>
        <dsp:cNvPr id="0" name=""/>
        <dsp:cNvSpPr/>
      </dsp:nvSpPr>
      <dsp:spPr>
        <a:xfrm>
          <a:off x="0" y="2975833"/>
          <a:ext cx="6513603" cy="91367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 2: Wearer Detection</a:t>
          </a:r>
        </a:p>
      </dsp:txBody>
      <dsp:txXfrm>
        <a:off x="44602" y="3020435"/>
        <a:ext cx="6424399" cy="824474"/>
      </dsp:txXfrm>
    </dsp:sp>
    <dsp:sp modelId="{614071CC-F06F-B64D-B6D0-13B316AF853E}">
      <dsp:nvSpPr>
        <dsp:cNvPr id="0" name=""/>
        <dsp:cNvSpPr/>
      </dsp:nvSpPr>
      <dsp:spPr>
        <a:xfrm>
          <a:off x="0" y="3955751"/>
          <a:ext cx="6513603" cy="91367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 3: Movement Pattern Analysis</a:t>
          </a:r>
        </a:p>
      </dsp:txBody>
      <dsp:txXfrm>
        <a:off x="44602" y="4000353"/>
        <a:ext cx="6424399" cy="824474"/>
      </dsp:txXfrm>
    </dsp:sp>
    <dsp:sp modelId="{BF0F44C5-F1F8-414D-8DAF-879658D7ADC6}">
      <dsp:nvSpPr>
        <dsp:cNvPr id="0" name=""/>
        <dsp:cNvSpPr/>
      </dsp:nvSpPr>
      <dsp:spPr>
        <a:xfrm>
          <a:off x="0" y="4935670"/>
          <a:ext cx="6513603" cy="91367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Conclusion</a:t>
          </a:r>
        </a:p>
      </dsp:txBody>
      <dsp:txXfrm>
        <a:off x="44602" y="4980272"/>
        <a:ext cx="6424399" cy="8244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35239-8864-8044-AAA7-B4FA30CA1A81}">
      <dsp:nvSpPr>
        <dsp:cNvPr id="0" name=""/>
        <dsp:cNvSpPr/>
      </dsp:nvSpPr>
      <dsp:spPr>
        <a:xfrm>
          <a:off x="0" y="42176"/>
          <a:ext cx="5115491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Tensorflow</a:t>
          </a:r>
        </a:p>
      </dsp:txBody>
      <dsp:txXfrm>
        <a:off x="43321" y="85497"/>
        <a:ext cx="5028849" cy="800803"/>
      </dsp:txXfrm>
    </dsp:sp>
    <dsp:sp modelId="{316C74B6-F948-1A42-85A6-58C026C1BAE4}">
      <dsp:nvSpPr>
        <dsp:cNvPr id="0" name=""/>
        <dsp:cNvSpPr/>
      </dsp:nvSpPr>
      <dsp:spPr>
        <a:xfrm>
          <a:off x="0" y="1036181"/>
          <a:ext cx="5115491" cy="887445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Theano</a:t>
          </a:r>
        </a:p>
      </dsp:txBody>
      <dsp:txXfrm>
        <a:off x="43321" y="1079502"/>
        <a:ext cx="5028849" cy="800803"/>
      </dsp:txXfrm>
    </dsp:sp>
    <dsp:sp modelId="{1E99F19B-2866-7A47-BB5A-89B286110F0D}">
      <dsp:nvSpPr>
        <dsp:cNvPr id="0" name=""/>
        <dsp:cNvSpPr/>
      </dsp:nvSpPr>
      <dsp:spPr>
        <a:xfrm>
          <a:off x="0" y="2030186"/>
          <a:ext cx="5115491" cy="88744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Keras</a:t>
          </a:r>
        </a:p>
      </dsp:txBody>
      <dsp:txXfrm>
        <a:off x="43321" y="2073507"/>
        <a:ext cx="5028849" cy="800803"/>
      </dsp:txXfrm>
    </dsp:sp>
    <dsp:sp modelId="{99D781FC-835C-2442-A27B-0C0EC95071B8}">
      <dsp:nvSpPr>
        <dsp:cNvPr id="0" name=""/>
        <dsp:cNvSpPr/>
      </dsp:nvSpPr>
      <dsp:spPr>
        <a:xfrm>
          <a:off x="0" y="3024191"/>
          <a:ext cx="5115491" cy="887445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Pytorch</a:t>
          </a:r>
        </a:p>
      </dsp:txBody>
      <dsp:txXfrm>
        <a:off x="43321" y="3067512"/>
        <a:ext cx="5028849" cy="800803"/>
      </dsp:txXfrm>
    </dsp:sp>
    <dsp:sp modelId="{8A019B39-9AA3-A64B-8728-0B0F7B73BD1D}">
      <dsp:nvSpPr>
        <dsp:cNvPr id="0" name=""/>
        <dsp:cNvSpPr/>
      </dsp:nvSpPr>
      <dsp:spPr>
        <a:xfrm>
          <a:off x="0" y="4018196"/>
          <a:ext cx="5115491" cy="88744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Deeplearning4j (DL4j)</a:t>
          </a:r>
        </a:p>
      </dsp:txBody>
      <dsp:txXfrm>
        <a:off x="43321" y="4061517"/>
        <a:ext cx="5028849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DE377F-F434-7A4D-BA7F-AC49A67F15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37962-3B9E-2B43-B076-F08D3B7A28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29F2E-C28C-B841-BCA1-59C5286BD40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315C0-0DE8-B944-BB49-4A39723BB2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B6DF3-BBBC-674E-85D0-BBB01CE52B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772B8-A438-8541-A306-46635CA82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77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417DC-0E8D-AE4A-9E92-0C0620CA328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E4294-9FEF-A34B-A781-8232DCCB6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4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WM </a:t>
            </a:r>
            <a:r>
              <a:rPr lang="is-IS" b="1" dirty="0"/>
              <a:t>… </a:t>
            </a:r>
            <a:r>
              <a:rPr lang="en-US" b="1" dirty="0"/>
              <a:t>that recorded physical activity via three accelerometers and audio</a:t>
            </a:r>
            <a:r>
              <a:rPr lang="en-US" b="1" baseline="0" dirty="0"/>
              <a:t> via a microphone.</a:t>
            </a:r>
            <a:endParaRPr lang="en-US" b="1" dirty="0"/>
          </a:p>
          <a:p>
            <a:endParaRPr lang="en-US" b="1" baseline="0" dirty="0"/>
          </a:p>
          <a:p>
            <a:r>
              <a:rPr lang="en-US" b="1" baseline="0" dirty="0"/>
              <a:t>It has no buttons or UI so, There is no fear that the user could accidentally press a button and the device stop recording or losing valuable data, </a:t>
            </a:r>
          </a:p>
          <a:p>
            <a:r>
              <a:rPr lang="en-US" b="1" baseline="0" dirty="0"/>
              <a:t>the device is ready as soon as it is put on.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8F21A-739A-6644-9954-F2AA2EA34C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3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E4294-9FEF-A34B-A781-8232DCCB6B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E4294-9FEF-A34B-A781-8232DCCB6B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4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CE6E-D764-8B40-B758-35C19E9E1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8664B-9F72-964B-81E8-2DE09F75B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867D4-6A4A-1C47-AE65-A3FBD0A6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4AC6-BA14-FC4F-914B-E42A93AF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B03BB-FECA-2D44-A857-13585C3F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7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C9EB-D919-9F48-B0E2-1FD1DFFC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96C8A-8912-9A44-BB2F-3F5343BBA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EBD12-D85A-C74F-9B22-BC7AE231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23FB4-738A-DC42-B8ED-9AE81170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460DB-4CC3-A040-B6FE-2B5CEF10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4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E14A2-4AE5-EE43-BA8A-BF7799AB9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6E13F-1174-F641-969D-491B601C6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99EB-3E21-EC40-B4FC-26BE4E96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7053B-7993-9349-A63D-A0CFDAF5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F029-CBEC-7D4A-BF8C-C481FA1E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E08B-9E54-4748-8F0A-8E8BC81D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A81AB-3A9D-BA40-A233-2CAF74088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08A07-0DBA-6448-9450-6E05B913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808FD-8E7A-5944-8622-76D1023F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F79D5-7701-C14D-8BE8-0075EDCF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9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0C71-48E4-BB45-A65F-1A38ECA9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DCC0D-90F2-874E-A88A-317E5F92B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468D8-3FE2-504B-A068-E1628AA3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E87B6-3172-8442-A753-6985E9DA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C5A2-45CE-B949-A98E-289C5A22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43EB-B908-F44E-A4F0-4FFC5FE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6752-80AB-AE4C-8BBF-61D1B019D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59C3B-2E04-9241-81F2-60B769423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2C2DC-82F3-6E45-84CA-A8B6E19E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9F375-B99F-294C-B825-8FDDE81DA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4A350-3320-C84C-B2AC-FE50BB01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1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7B12-19B1-D441-8DB3-00ABE97E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C4216-0083-BA4A-BEAE-3DF5C20DB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963BE-25CD-4949-B5BF-CD3F1B7B9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27C45-6DD0-B44F-811D-180CCC4D3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8125A-1525-284D-93E0-15CCEB1ED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35745-75AA-2C4D-8E06-5CB5C781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4D2DE-729D-1143-89AE-5540A6AB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F2062-ACE6-AC4C-AC78-09739506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1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8362-67FC-3042-992C-791123D0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3D4FA-1911-454E-9CE1-5F9678DF7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60752-FB76-6D4D-BA56-36CBC7F2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7F5C7-ABB1-5E43-97D6-289B3CCB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0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2300B2-A293-5B48-95FE-0C6F6181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50935-9BAF-6544-8DBA-C51EAE23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EBBE9-F3F5-7B47-9669-B6F6C3AA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5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4295-C542-C14C-A398-2BDFA259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298CF-DF55-AA4F-B066-2DEA0053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DA46E-FC85-F445-8F03-453203C70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6FF7E-F45A-9D43-92BF-311E077BF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6829D-A488-AE49-BE9E-AF64BD9E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C66BF-0DB1-8C48-AAE2-2D633CB5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2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E947-A00E-ED4F-8559-363A083A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9A85F-7C6B-D642-990B-66951533F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4D3A-0FF4-B547-802E-4B090D0C4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A4464-31C9-6A44-9513-B2309AFE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3202-CEB8-0842-ADBB-66293D66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2EB57-5474-E14C-BE0F-22510951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1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B3AE6-0FF2-7B48-9F5F-0BD5622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805FE-968D-8648-8155-65A811F93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B6D91-0AFB-D247-94A2-B80B719FE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81754-01EE-CA4E-A57F-F31F654138E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A224-C664-1A4A-95BB-264F463D2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9D938-D5DD-1049-8536-C5774E71F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BBC4A-CDEC-564C-9A6A-FFBBD612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4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wavenet-generative-model-raw-aud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s://github.com/digitalinteraction/openmovemen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07E01-315B-0D4C-963A-556CF19A3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629465"/>
            <a:ext cx="6801321" cy="2633242"/>
          </a:xfrm>
        </p:spPr>
        <p:txBody>
          <a:bodyPr anchor="ctr">
            <a:normAutofit/>
          </a:bodyPr>
          <a:lstStyle/>
          <a:p>
            <a:r>
              <a:rPr lang="en-GB" sz="4000" b="1" dirty="0"/>
              <a:t>Automatic Social Interaction Analysis System based on a Wearable device for People with Depression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2C1B-988E-2C4B-B537-696DE1E06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Presented by:</a:t>
            </a:r>
          </a:p>
          <a:p>
            <a:r>
              <a:rPr lang="en-US" sz="1800" b="1" dirty="0" err="1"/>
              <a:t>Ossama</a:t>
            </a:r>
            <a:r>
              <a:rPr lang="en-US" sz="1800" b="1" dirty="0"/>
              <a:t> </a:t>
            </a:r>
            <a:r>
              <a:rPr lang="en-US" sz="1800" b="1" dirty="0" err="1"/>
              <a:t>Alshabrawy</a:t>
            </a:r>
            <a:endParaRPr lang="en-US" sz="1800" b="1" dirty="0"/>
          </a:p>
          <a:p>
            <a:r>
              <a:rPr lang="en-US" sz="1800" b="1" dirty="0"/>
              <a:t>PhD Student, ICOS group</a:t>
            </a:r>
          </a:p>
          <a:p>
            <a:r>
              <a:rPr lang="en-US" sz="1800" b="1" dirty="0"/>
              <a:t>School of Computing, Newcastle University</a:t>
            </a:r>
          </a:p>
        </p:txBody>
      </p:sp>
      <p:sp>
        <p:nvSpPr>
          <p:cNvPr id="47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38DB296-B89E-EA47-B56E-F59D2F798E3B}"/>
              </a:ext>
            </a:extLst>
          </p:cNvPr>
          <p:cNvSpPr/>
          <p:nvPr/>
        </p:nvSpPr>
        <p:spPr>
          <a:xfrm>
            <a:off x="8140791" y="1419212"/>
            <a:ext cx="3805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Applications of Deep Learning Models</a:t>
            </a:r>
          </a:p>
          <a:p>
            <a:r>
              <a:rPr lang="en-US" b="1" dirty="0"/>
              <a:t> for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59383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3FBD30D-C536-BF4D-85E9-888CB309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Long Short-Term Memory (LSTM)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63FB6-661D-8443-B9FB-EA63CDE7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91" y="1104933"/>
            <a:ext cx="6568508" cy="34325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C5D478-97C4-3541-B603-44EEB4540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691" y="4412343"/>
            <a:ext cx="6867213" cy="23486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﻿The input, forget, and output gates are displayed below, left and above the hidden layer respectively.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Gates are either entirely open (‘O’) or closed (‘—’).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The memory cell ‘remembers’ the first input as long as the forget gate is open and the input gate is closed.</a:t>
            </a:r>
          </a:p>
        </p:txBody>
      </p:sp>
    </p:spTree>
    <p:extLst>
      <p:ext uri="{BB962C8B-B14F-4D97-AF65-F5344CB8AC3E}">
        <p14:creationId xmlns:p14="http://schemas.microsoft.com/office/powerpoint/2010/main" val="201070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A12F1-C154-314D-A744-0E509ECE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Looking Beyond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C2A9-FD13-CF40-A563-6EA016124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CNN as alternative to time series modelling</a:t>
            </a:r>
          </a:p>
          <a:p>
            <a:r>
              <a:rPr lang="en-US" sz="2400" dirty="0">
                <a:solidFill>
                  <a:srgbClr val="000000"/>
                </a:solidFill>
              </a:rPr>
              <a:t>Google </a:t>
            </a:r>
            <a:r>
              <a:rPr lang="en-US" sz="2400" dirty="0" err="1">
                <a:solidFill>
                  <a:srgbClr val="000000"/>
                </a:solidFill>
              </a:rPr>
              <a:t>Wavenet</a:t>
            </a:r>
            <a:r>
              <a:rPr lang="en-US" sz="2400" dirty="0">
                <a:solidFill>
                  <a:srgbClr val="000000"/>
                </a:solidFill>
              </a:rPr>
              <a:t>: Speech synthesis model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linkClick r:id="rId3"/>
              </a:rPr>
              <a:t>https://deepmind.com/blog/wavenet-generative-model-raw-audio/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42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4AED4FA-6FCF-A340-8301-44836937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Application 1: Speech Detection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dirty="0">
                <a:solidFill>
                  <a:srgbClr val="FFFFFF"/>
                </a:solidFill>
              </a:rPr>
              <a:t>in Naturalistic Environments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3C2A90-E680-7847-AE17-94DD7F991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284" y="944116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/>
              <a:t>Also called voice activity detection (VAD)</a:t>
            </a:r>
          </a:p>
          <a:p>
            <a:pPr marL="171450" indent="-171450">
              <a:buFontTx/>
              <a:buChar char="-"/>
            </a:pPr>
            <a:r>
              <a:rPr lang="en-US" sz="2000"/>
              <a:t> VAD: </a:t>
            </a:r>
            <a:r>
              <a:rPr lang="en-US" altLang="en-US" sz="2000"/>
              <a:t>Determine whether speech is present in a particular audio signal</a:t>
            </a:r>
          </a:p>
          <a:p>
            <a:pPr marL="171450" indent="-171450">
              <a:spcBef>
                <a:spcPts val="0"/>
              </a:spcBef>
              <a:buFontTx/>
              <a:buChar char="-"/>
              <a:defRPr/>
            </a:pPr>
            <a:r>
              <a:rPr lang="en-US" sz="2000"/>
              <a:t>Issues: </a:t>
            </a:r>
            <a:r>
              <a:rPr lang="en-US" altLang="en-US" sz="2000"/>
              <a:t>loud noise classified as speech and soft speech classified as noise</a:t>
            </a:r>
            <a:endParaRPr lang="en-US" altLang="en-US" sz="2000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735524-1914-FA40-987E-0DB6EE86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759" y="3446698"/>
            <a:ext cx="5652162" cy="31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9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4AED4FA-6FCF-A340-8301-44836937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Application 1: Speech Detection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dirty="0">
                <a:solidFill>
                  <a:srgbClr val="FFFFFF"/>
                </a:solidFill>
              </a:rPr>
              <a:t>in Naturalistic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FBCD-AAF4-5A40-A4CB-3D1DC3D0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Datasets: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Depression Dataset (sensitive data): 7 days per participant, unannotated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30 healthy control subjects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30 depressed patients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Both audio and accelerometer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Discussion Dataset: (will be used for training and validation) 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15 sessions of non-sensitive discussions (annotated)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Audio only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Public Datasets: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Aurora 2(annotated)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Aurora 4(annotated)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TIMIT(annotated)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Audio only</a:t>
            </a:r>
          </a:p>
          <a:p>
            <a:pPr marL="457200" lvl="1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8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081A64-A8FE-AE49-A513-98B61A40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Application: Speech Detection</a:t>
            </a:r>
            <a:b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Naturalistic Environments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1C909-910C-7B46-9BA0-909CA1C904C4}"/>
              </a:ext>
            </a:extLst>
          </p:cNvPr>
          <p:cNvSpPr txBox="1"/>
          <p:nvPr/>
        </p:nvSpPr>
        <p:spPr>
          <a:xfrm>
            <a:off x="4384110" y="0"/>
            <a:ext cx="6851737" cy="9551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0000"/>
                </a:solidFill>
              </a:rPr>
              <a:t>Validation Process for datasets in which annotations is available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Leave One Session Out Cross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DDB7F-FB5F-984E-9CCC-16BC59D9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882" y="1490669"/>
            <a:ext cx="4182860" cy="536264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7587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A9EA3C-421F-1348-8C0F-12415068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Application: Speech Detection</a:t>
            </a:r>
            <a:b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Naturalistic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F7CCF-403F-F349-82B8-276080185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972" y="1669056"/>
            <a:ext cx="6300591" cy="4255755"/>
          </a:xfrm>
          <a:prstGeom prst="rect">
            <a:avLst/>
          </a:prstGeom>
          <a:ln w="952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62DDD8-B54E-7A41-8635-8240D4DE6B5A}"/>
              </a:ext>
            </a:extLst>
          </p:cNvPr>
          <p:cNvSpPr txBox="1"/>
          <p:nvPr/>
        </p:nvSpPr>
        <p:spPr>
          <a:xfrm>
            <a:off x="4384110" y="0"/>
            <a:ext cx="6851737" cy="9551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0000"/>
                </a:solidFill>
              </a:rPr>
              <a:t>Application of our trained model on Depression Dataset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6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6EF30-A185-274A-80DC-35A8305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DL Frameworks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71AD8AA-083B-4CFC-986C-944087437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129858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80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6EF30-A185-274A-80DC-35A8305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NatSpeech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2BFFA-0BA2-C241-9798-BA69A3EB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1481411"/>
            <a:ext cx="5736088" cy="465813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79756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44204C-7B3A-5B48-9BEB-B45B06EA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1507808"/>
            <a:ext cx="6311900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68865-62C9-074D-A79E-98E4EB1F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90" y="1507808"/>
            <a:ext cx="5854700" cy="5067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B3901E-EF93-D346-9971-5252F6DA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Discussions Dataset</a:t>
            </a:r>
          </a:p>
        </p:txBody>
      </p:sp>
    </p:spTree>
    <p:extLst>
      <p:ext uri="{BB962C8B-B14F-4D97-AF65-F5344CB8AC3E}">
        <p14:creationId xmlns:p14="http://schemas.microsoft.com/office/powerpoint/2010/main" val="2052461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E05E6E-7EE9-274B-B5AF-470EE015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7" y="1324187"/>
            <a:ext cx="6311900" cy="5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4879B-31DC-A541-9FB1-A44402CB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89" y="1324187"/>
            <a:ext cx="5854700" cy="508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CBAA50-8E27-6940-A7C6-DF66A9A8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Discussions Dataset</a:t>
            </a:r>
          </a:p>
        </p:txBody>
      </p:sp>
    </p:spTree>
    <p:extLst>
      <p:ext uri="{BB962C8B-B14F-4D97-AF65-F5344CB8AC3E}">
        <p14:creationId xmlns:p14="http://schemas.microsoft.com/office/powerpoint/2010/main" val="316659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A5745-92BB-7247-8810-0055B5C6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D56BD5-8B87-4894-AA38-78D2C0567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5195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422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CBAA50-8E27-6940-A7C6-DF66A9A8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Discussions Dataset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BBC892-879E-D04F-AE38-D90991CD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4649"/>
            <a:ext cx="10352314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3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B45E67-AE53-AA46-B9D1-DD313341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Depression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57807-7D48-894D-9457-8181040C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82" y="1333500"/>
            <a:ext cx="5588000" cy="55245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6CA71D4C-CF0D-CC46-B6AA-189294536CE3}"/>
              </a:ext>
            </a:extLst>
          </p:cNvPr>
          <p:cNvSpPr/>
          <p:nvPr/>
        </p:nvSpPr>
        <p:spPr>
          <a:xfrm>
            <a:off x="8117521" y="2501326"/>
            <a:ext cx="277270" cy="19585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BD28B2E-BAD4-3E47-8D0F-D034311236F3}"/>
              </a:ext>
            </a:extLst>
          </p:cNvPr>
          <p:cNvSpPr/>
          <p:nvPr/>
        </p:nvSpPr>
        <p:spPr>
          <a:xfrm>
            <a:off x="8117521" y="4518907"/>
            <a:ext cx="277270" cy="19880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75035-DAAE-7B4C-B631-D5EB9A2D7E95}"/>
              </a:ext>
            </a:extLst>
          </p:cNvPr>
          <p:cNvSpPr txBox="1"/>
          <p:nvPr/>
        </p:nvSpPr>
        <p:spPr>
          <a:xfrm>
            <a:off x="8347601" y="5309423"/>
            <a:ext cx="176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Subjects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A1D67-D775-F649-8823-74232336AC77}"/>
              </a:ext>
            </a:extLst>
          </p:cNvPr>
          <p:cNvSpPr txBox="1"/>
          <p:nvPr/>
        </p:nvSpPr>
        <p:spPr>
          <a:xfrm>
            <a:off x="8335803" y="3295956"/>
            <a:ext cx="194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Depressed Cohort</a:t>
            </a:r>
          </a:p>
        </p:txBody>
      </p:sp>
    </p:spTree>
    <p:extLst>
      <p:ext uri="{BB962C8B-B14F-4D97-AF65-F5344CB8AC3E}">
        <p14:creationId xmlns:p14="http://schemas.microsoft.com/office/powerpoint/2010/main" val="86373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B45E67-AE53-AA46-B9D1-DD313341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Public Datasets</a:t>
            </a:r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37B8F32-9041-0941-846D-3395B1FB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0799"/>
            <a:ext cx="1082040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6EF30-A185-274A-80DC-35A8305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NatWearer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D4F62E-305F-414D-AF11-0B95B0E003D0}"/>
              </a:ext>
            </a:extLst>
          </p:cNvPr>
          <p:cNvGrpSpPr/>
          <p:nvPr/>
        </p:nvGrpSpPr>
        <p:grpSpPr>
          <a:xfrm>
            <a:off x="5864337" y="548737"/>
            <a:ext cx="5875924" cy="5574563"/>
            <a:chOff x="5864337" y="548737"/>
            <a:chExt cx="5875924" cy="557456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37FB5AC-9339-8D4A-A87B-6C1B0846A0A1}"/>
                </a:ext>
              </a:extLst>
            </p:cNvPr>
            <p:cNvSpPr/>
            <p:nvPr/>
          </p:nvSpPr>
          <p:spPr>
            <a:xfrm>
              <a:off x="6698305" y="548737"/>
              <a:ext cx="1887877" cy="38067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Input data (256 dims)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06CEFC2-3617-D145-823E-E33F16F7604E}"/>
                </a:ext>
              </a:extLst>
            </p:cNvPr>
            <p:cNvSpPr/>
            <p:nvPr/>
          </p:nvSpPr>
          <p:spPr>
            <a:xfrm>
              <a:off x="8478999" y="600201"/>
              <a:ext cx="1217488" cy="2707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Normalization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437F97A-B8A0-254D-BF55-865AC945955B}"/>
                </a:ext>
              </a:extLst>
            </p:cNvPr>
            <p:cNvSpPr/>
            <p:nvPr/>
          </p:nvSpPr>
          <p:spPr>
            <a:xfrm>
              <a:off x="6805860" y="2904375"/>
              <a:ext cx="2269253" cy="38067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4 layers Bi-LSTM (TANH)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BDF664D-996A-B14E-AD8F-7C079C5CF2BE}"/>
                </a:ext>
              </a:extLst>
            </p:cNvPr>
            <p:cNvSpPr/>
            <p:nvPr/>
          </p:nvSpPr>
          <p:spPr>
            <a:xfrm>
              <a:off x="6615172" y="5759702"/>
              <a:ext cx="2650629" cy="3635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Softmax layer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9F6B842-7CAC-0F46-B6D6-A60BE2D5CC69}"/>
                </a:ext>
              </a:extLst>
            </p:cNvPr>
            <p:cNvSpPr/>
            <p:nvPr/>
          </p:nvSpPr>
          <p:spPr>
            <a:xfrm>
              <a:off x="8884425" y="2916800"/>
              <a:ext cx="2069048" cy="36216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Dropout + gradient norm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8AD15A7-F85F-FB45-A5B2-C1855D093A2C}"/>
                </a:ext>
              </a:extLst>
            </p:cNvPr>
            <p:cNvSpPr/>
            <p:nvPr/>
          </p:nvSpPr>
          <p:spPr>
            <a:xfrm>
              <a:off x="6805859" y="3615939"/>
              <a:ext cx="2269253" cy="38067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6 layers LSTM (TANH)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2A15B6D-E120-FC42-B5F1-1569DC965E27}"/>
                </a:ext>
              </a:extLst>
            </p:cNvPr>
            <p:cNvSpPr/>
            <p:nvPr/>
          </p:nvSpPr>
          <p:spPr>
            <a:xfrm>
              <a:off x="6805858" y="4331223"/>
              <a:ext cx="2269253" cy="38067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3 Maxout layers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DF82BB-5E62-A742-8146-4ACF09E9611D}"/>
                </a:ext>
              </a:extLst>
            </p:cNvPr>
            <p:cNvSpPr/>
            <p:nvPr/>
          </p:nvSpPr>
          <p:spPr>
            <a:xfrm>
              <a:off x="6805858" y="5042787"/>
              <a:ext cx="2269253" cy="38067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1 Dense layer (leaky RELU)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C5D58DA-A90A-BE4A-90F4-FB50A54C3B3A}"/>
                </a:ext>
              </a:extLst>
            </p:cNvPr>
            <p:cNvSpPr/>
            <p:nvPr/>
          </p:nvSpPr>
          <p:spPr>
            <a:xfrm>
              <a:off x="8761135" y="3624476"/>
              <a:ext cx="2192400" cy="363598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Dropout + L2 regularization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2922CF3-E0C0-E74E-A132-797CF501DBD4}"/>
                </a:ext>
              </a:extLst>
            </p:cNvPr>
            <p:cNvSpPr/>
            <p:nvPr/>
          </p:nvSpPr>
          <p:spPr>
            <a:xfrm>
              <a:off x="8847124" y="4342124"/>
              <a:ext cx="2069048" cy="363598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Dropout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C1589A1-7C2F-7A48-97A2-DB0A0C41699C}"/>
                </a:ext>
              </a:extLst>
            </p:cNvPr>
            <p:cNvSpPr/>
            <p:nvPr/>
          </p:nvSpPr>
          <p:spPr>
            <a:xfrm>
              <a:off x="8951202" y="5056185"/>
              <a:ext cx="1964970" cy="363598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Batch norm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2C763FD6-A292-1444-A8DD-4BE1CB22D3A3}"/>
                </a:ext>
              </a:extLst>
            </p:cNvPr>
            <p:cNvSpPr/>
            <p:nvPr/>
          </p:nvSpPr>
          <p:spPr>
            <a:xfrm>
              <a:off x="10987984" y="3121701"/>
              <a:ext cx="255989" cy="794544"/>
            </a:xfrm>
            <a:prstGeom prst="righ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03A8600A-866D-A54D-BF0E-13061FA2791E}"/>
                </a:ext>
              </a:extLst>
            </p:cNvPr>
            <p:cNvSpPr/>
            <p:nvPr/>
          </p:nvSpPr>
          <p:spPr>
            <a:xfrm>
              <a:off x="10987984" y="4508739"/>
              <a:ext cx="255989" cy="731675"/>
            </a:xfrm>
            <a:prstGeom prst="righ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8861C8D2-A2F0-A143-ACCC-C121BB1492BE}"/>
                </a:ext>
              </a:extLst>
            </p:cNvPr>
            <p:cNvSpPr/>
            <p:nvPr/>
          </p:nvSpPr>
          <p:spPr>
            <a:xfrm>
              <a:off x="7450329" y="975095"/>
              <a:ext cx="191915" cy="31434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5D147094-7782-9041-8F03-E8E3C6AA818A}"/>
                </a:ext>
              </a:extLst>
            </p:cNvPr>
            <p:cNvSpPr/>
            <p:nvPr/>
          </p:nvSpPr>
          <p:spPr>
            <a:xfrm>
              <a:off x="7852649" y="3285047"/>
              <a:ext cx="191915" cy="31434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AF974579-26B7-8E43-8992-6D56C07A4DB9}"/>
                </a:ext>
              </a:extLst>
            </p:cNvPr>
            <p:cNvSpPr/>
            <p:nvPr/>
          </p:nvSpPr>
          <p:spPr>
            <a:xfrm>
              <a:off x="7852649" y="3996610"/>
              <a:ext cx="191915" cy="31434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CAD7552A-F0C4-C64B-97E8-6B11557DD567}"/>
                </a:ext>
              </a:extLst>
            </p:cNvPr>
            <p:cNvSpPr/>
            <p:nvPr/>
          </p:nvSpPr>
          <p:spPr>
            <a:xfrm>
              <a:off x="7854931" y="4720168"/>
              <a:ext cx="191915" cy="31434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16A94155-5607-E24E-A383-4ACC7366DC9E}"/>
                </a:ext>
              </a:extLst>
            </p:cNvPr>
            <p:cNvSpPr/>
            <p:nvPr/>
          </p:nvSpPr>
          <p:spPr>
            <a:xfrm>
              <a:off x="7854931" y="5422730"/>
              <a:ext cx="191915" cy="31434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97E0CC-7B62-7845-A338-26FA6AAD6E63}"/>
                </a:ext>
              </a:extLst>
            </p:cNvPr>
            <p:cNvSpPr txBox="1"/>
            <p:nvPr/>
          </p:nvSpPr>
          <p:spPr>
            <a:xfrm rot="5400000">
              <a:off x="10972553" y="3267316"/>
              <a:ext cx="102758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ADAM,</a:t>
              </a:r>
            </a:p>
            <a:p>
              <a:pPr algn="ctr"/>
              <a:r>
                <a:rPr lang="en-US" sz="1350" b="1" dirty="0"/>
                <a:t>LR: 1e-4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4752E9-B56A-4043-A761-7B39AFE27FFD}"/>
                </a:ext>
              </a:extLst>
            </p:cNvPr>
            <p:cNvSpPr txBox="1"/>
            <p:nvPr/>
          </p:nvSpPr>
          <p:spPr>
            <a:xfrm rot="5400000">
              <a:off x="10850398" y="4591714"/>
              <a:ext cx="12718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RMSPROP,</a:t>
              </a:r>
            </a:p>
            <a:p>
              <a:pPr algn="ctr"/>
              <a:r>
                <a:rPr lang="en-US" sz="1350" b="1" dirty="0"/>
                <a:t>LR: 1e-4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EAA2EB3-8DBE-7646-BE05-5B271739BCA7}"/>
                </a:ext>
              </a:extLst>
            </p:cNvPr>
            <p:cNvSpPr/>
            <p:nvPr/>
          </p:nvSpPr>
          <p:spPr>
            <a:xfrm>
              <a:off x="6117999" y="1325696"/>
              <a:ext cx="4872312" cy="38067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CNN Encoder: 2 conv1D layers, 2 subsampling layer, 1 Dense layer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B070DB0-CEE6-D24D-AB39-6EBA7D039DDF}"/>
                </a:ext>
              </a:extLst>
            </p:cNvPr>
            <p:cNvSpPr/>
            <p:nvPr/>
          </p:nvSpPr>
          <p:spPr>
            <a:xfrm>
              <a:off x="6119016" y="2143417"/>
              <a:ext cx="4872312" cy="38067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CNN Encoder: 2 conv1D layers, 2 subsampling layer, 1 Dense layer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5DBD6CF-9FFC-354C-B85A-6F7D533EEE6C}"/>
                </a:ext>
              </a:extLst>
            </p:cNvPr>
            <p:cNvSpPr/>
            <p:nvPr/>
          </p:nvSpPr>
          <p:spPr>
            <a:xfrm>
              <a:off x="7450329" y="1778647"/>
              <a:ext cx="191915" cy="31434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9BF3B427-EF81-4D4E-8A8A-F3CCC06C17D3}"/>
                </a:ext>
              </a:extLst>
            </p:cNvPr>
            <p:cNvSpPr/>
            <p:nvPr/>
          </p:nvSpPr>
          <p:spPr>
            <a:xfrm>
              <a:off x="7451816" y="2579822"/>
              <a:ext cx="191915" cy="31434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9B13F287-12F2-4A43-9274-45108E343C72}"/>
                </a:ext>
              </a:extLst>
            </p:cNvPr>
            <p:cNvSpPr/>
            <p:nvPr/>
          </p:nvSpPr>
          <p:spPr>
            <a:xfrm rot="10800000">
              <a:off x="5864337" y="1602078"/>
              <a:ext cx="255989" cy="731675"/>
            </a:xfrm>
            <a:prstGeom prst="righ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4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C4A0E3F-5980-E544-9958-D757395F01D5}"/>
              </a:ext>
            </a:extLst>
          </p:cNvPr>
          <p:cNvSpPr txBox="1"/>
          <p:nvPr/>
        </p:nvSpPr>
        <p:spPr>
          <a:xfrm rot="16200000">
            <a:off x="5137714" y="1804555"/>
            <a:ext cx="12718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CNN AE</a:t>
            </a:r>
          </a:p>
        </p:txBody>
      </p:sp>
    </p:spTree>
    <p:extLst>
      <p:ext uri="{BB962C8B-B14F-4D97-AF65-F5344CB8AC3E}">
        <p14:creationId xmlns:p14="http://schemas.microsoft.com/office/powerpoint/2010/main" val="2079348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B45E67-AE53-AA46-B9D1-DD313341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Depression Dataset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8ED29A5-6576-0C49-9AC5-A669E235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42" y="1291771"/>
            <a:ext cx="6638471" cy="55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9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6EF30-A185-274A-80DC-35A8305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Movement Patterns Analysis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6FC5401-E7B7-E548-A687-042993E2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16" y="139700"/>
            <a:ext cx="56896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21DBC-DA23-414D-B89B-8E84BAF3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070" y="2627085"/>
            <a:ext cx="7081833" cy="42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05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6EF30-A185-274A-80DC-35A8305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Movement Patterns Analysis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5EC19EF-FA33-944C-9ACD-53720429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4" y="957943"/>
            <a:ext cx="6888190" cy="5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9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A5745-92BB-7247-8810-0055B5C6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76DD-08EC-E04E-81CC-472595CAD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9953" y="1248640"/>
            <a:ext cx="702814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Verbal interactions Analysis:</a:t>
            </a:r>
          </a:p>
          <a:p>
            <a:pPr lvl="1"/>
            <a:r>
              <a:rPr lang="en-US" dirty="0"/>
              <a:t>Speech detection</a:t>
            </a:r>
          </a:p>
          <a:p>
            <a:pPr lvl="1"/>
            <a:r>
              <a:rPr lang="en-US" dirty="0"/>
              <a:t>Wearer detection</a:t>
            </a:r>
          </a:p>
          <a:p>
            <a:r>
              <a:rPr lang="en-US" dirty="0"/>
              <a:t>Movement Pattern Analysis</a:t>
            </a:r>
          </a:p>
          <a:p>
            <a:pPr lvl="1"/>
            <a:r>
              <a:rPr lang="en-US" dirty="0"/>
              <a:t>Oxford Analysis Tool</a:t>
            </a:r>
          </a:p>
          <a:p>
            <a:pPr lvl="1"/>
            <a:r>
              <a:rPr lang="en-US" dirty="0"/>
              <a:t>High level features for each activity between the group and looking over the variability.</a:t>
            </a:r>
          </a:p>
          <a:p>
            <a:r>
              <a:rPr lang="en-US" dirty="0"/>
              <a:t>Correlation with Clinical measures</a:t>
            </a:r>
          </a:p>
          <a:p>
            <a:r>
              <a:rPr lang="en-US" u="sng" dirty="0"/>
              <a:t>Future steps:</a:t>
            </a:r>
          </a:p>
          <a:p>
            <a:pPr lvl="1"/>
            <a:r>
              <a:rPr lang="en-US" dirty="0"/>
              <a:t>Correlation between Speech and amount of each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5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85FD207-0702-C545-9175-5E77DF82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604171"/>
            <a:ext cx="5462546" cy="16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2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A5745-92BB-7247-8810-0055B5C6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Statement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5D470-DEB8-D84A-B428-C33F20748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455" r="18362" b="2"/>
          <a:stretch/>
        </p:blipFill>
        <p:spPr>
          <a:xfrm>
            <a:off x="5104071" y="0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DB782-9288-B84E-9FBE-AC8313F2FB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6918" r="16830" b="-3"/>
          <a:stretch/>
        </p:blipFill>
        <p:spPr>
          <a:xfrm>
            <a:off x="8818693" y="1888391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E8C8F-DC2F-C249-A6D5-5F82D80056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8611" r="13251" b="-2"/>
          <a:stretch/>
        </p:blipFill>
        <p:spPr>
          <a:xfrm>
            <a:off x="5104071" y="3912486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783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E921DFF-3001-46B5-95D2-66CA060F4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26"/>
            <a:ext cx="5614875" cy="680290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EA93698-222B-47A7-8E9B-667FAC990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F523E-FFA6-2440-8AAB-BCDE28EF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Aims &amp;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1108E4-ED45-4644-AC1A-1F584922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801866"/>
            <a:ext cx="5461347" cy="2957597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solidFill>
                  <a:srgbClr val="000000"/>
                </a:solidFill>
              </a:rPr>
              <a:t>Monitoring and assessing the different aspects of Social interaction in </a:t>
            </a:r>
            <a:r>
              <a:rPr lang="en-GB" sz="2000" b="1" dirty="0">
                <a:solidFill>
                  <a:srgbClr val="FF0000"/>
                </a:solidFill>
              </a:rPr>
              <a:t>naturalistic setting environments</a:t>
            </a:r>
            <a:r>
              <a:rPr lang="en-GB" sz="2000" b="1" dirty="0">
                <a:solidFill>
                  <a:srgbClr val="000000"/>
                </a:solidFill>
              </a:rPr>
              <a:t> using a wearable device.</a:t>
            </a:r>
            <a:endParaRPr lang="en-GB" sz="2000" dirty="0">
              <a:solidFill>
                <a:srgbClr val="000000"/>
              </a:solidFill>
            </a:endParaRPr>
          </a:p>
          <a:p>
            <a:pPr lvl="1"/>
            <a:r>
              <a:rPr lang="en-GB" sz="2000" dirty="0">
                <a:solidFill>
                  <a:srgbClr val="000000"/>
                </a:solidFill>
              </a:rPr>
              <a:t>There is a close connection between behaviour and wider social interactions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EDA996-5744-4A88-B0DD-EC49C6D87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9694"/>
            <a:ext cx="4977975" cy="1979514"/>
          </a:xfrm>
          <a:prstGeom prst="rect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in different colors&#10;&#10;Description automatically generated">
            <a:extLst>
              <a:ext uri="{FF2B5EF4-FFF2-40B4-BE49-F238E27FC236}">
                <a16:creationId xmlns:a16="http://schemas.microsoft.com/office/drawing/2014/main" id="{402288D8-62C0-014A-8FBF-D25D58626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319" r="1" b="14179"/>
          <a:stretch/>
        </p:blipFill>
        <p:spPr>
          <a:xfrm>
            <a:off x="5652454" y="3567772"/>
            <a:ext cx="2570850" cy="263261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0450C5FE-3EA2-A145-A003-8EA8B45747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1" b="16906"/>
          <a:stretch/>
        </p:blipFill>
        <p:spPr>
          <a:xfrm>
            <a:off x="8223303" y="3428999"/>
            <a:ext cx="3075174" cy="280949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6858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E921DFF-3001-46B5-95D2-66CA060F4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26"/>
            <a:ext cx="5614875" cy="680290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A93698-222B-47A7-8E9B-667FAC990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Study device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4977578" cy="2957597"/>
          </a:xfrm>
        </p:spPr>
        <p:txBody>
          <a:bodyPr anchor="ctr">
            <a:normAutofit/>
          </a:bodyPr>
          <a:lstStyle/>
          <a:p>
            <a:endParaRPr lang="en-US" sz="1900" b="1" dirty="0">
              <a:solidFill>
                <a:srgbClr val="000000"/>
              </a:solidFill>
            </a:endParaRPr>
          </a:p>
          <a:p>
            <a:r>
              <a:rPr lang="en-US" sz="1900" b="1" dirty="0">
                <a:solidFill>
                  <a:srgbClr val="000000"/>
                </a:solidFill>
              </a:rPr>
              <a:t>WAM is a stand-alone, wrist-mounted device</a:t>
            </a:r>
            <a:r>
              <a:rPr lang="is-IS" sz="1900" b="1" dirty="0">
                <a:solidFill>
                  <a:srgbClr val="000000"/>
                </a:solidFill>
              </a:rPr>
              <a:t>…</a:t>
            </a:r>
            <a:endParaRPr lang="en-US" sz="1900" b="1" dirty="0">
              <a:solidFill>
                <a:srgbClr val="000000"/>
              </a:solidFill>
            </a:endParaRPr>
          </a:p>
          <a:p>
            <a:r>
              <a:rPr lang="en-US" sz="1900" b="1" dirty="0">
                <a:solidFill>
                  <a:srgbClr val="000000"/>
                </a:solidFill>
              </a:rPr>
              <a:t>Microphone (8KHz)</a:t>
            </a:r>
          </a:p>
          <a:p>
            <a:r>
              <a:rPr lang="en-US" sz="1900" b="1" dirty="0">
                <a:solidFill>
                  <a:srgbClr val="000000"/>
                </a:solidFill>
              </a:rPr>
              <a:t>Tri-axial Accelerometer (50Hz)</a:t>
            </a:r>
          </a:p>
          <a:p>
            <a:r>
              <a:rPr lang="en-US" sz="1900" b="1" dirty="0">
                <a:solidFill>
                  <a:srgbClr val="000000"/>
                </a:solidFill>
              </a:rPr>
              <a:t>Internal storage</a:t>
            </a:r>
          </a:p>
          <a:p>
            <a:r>
              <a:rPr lang="en-US" sz="1900" b="1" dirty="0">
                <a:solidFill>
                  <a:srgbClr val="000000"/>
                </a:solidFill>
              </a:rPr>
              <a:t>Lithium ion battery</a:t>
            </a:r>
          </a:p>
          <a:p>
            <a:pPr lvl="1"/>
            <a:r>
              <a:rPr lang="en-US" sz="1900" b="1" dirty="0">
                <a:solidFill>
                  <a:srgbClr val="000000"/>
                </a:solidFill>
              </a:rPr>
              <a:t> duration of seven days</a:t>
            </a:r>
          </a:p>
          <a:p>
            <a:endParaRPr lang="en-US" sz="1900" b="1" dirty="0">
              <a:solidFill>
                <a:srgbClr val="000000"/>
              </a:solidFill>
              <a:hlinkClick r:id="rId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EDA996-5744-4A88-B0DD-EC49C6D87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9694"/>
            <a:ext cx="4977975" cy="1979514"/>
          </a:xfrm>
          <a:prstGeom prst="rect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55387" y="3657597"/>
            <a:ext cx="2814001" cy="256610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9" name="Picture 8" descr="C:\Users\Nds47\AppData\Local\Microsoft\Windows\Temporary Internet Files\Content.Word\wrist shot.jpg"/>
          <p:cNvPicPr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266" y="3657597"/>
            <a:ext cx="2814001" cy="2566105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5AFB98-B1BE-554D-857D-714D5C6C85C0}"/>
              </a:ext>
            </a:extLst>
          </p:cNvPr>
          <p:cNvSpPr/>
          <p:nvPr/>
        </p:nvSpPr>
        <p:spPr>
          <a:xfrm>
            <a:off x="-40513" y="6412923"/>
            <a:ext cx="536640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hlinkClick r:id="rId4"/>
              </a:rPr>
              <a:t>https://github.com/digitalinteraction/openmovement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4006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F523E-FFA6-2440-8AAB-BCDE28EF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Recurrent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EA8B7-0588-CF45-A0E9-0F09BC90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770" y="1426224"/>
            <a:ext cx="5823173" cy="399617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955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F523E-FFA6-2440-8AAB-BCDE28EF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Recurrent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EA8B7-0588-CF45-A0E9-0F09BC90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770" y="1426224"/>
            <a:ext cx="5823173" cy="3996170"/>
          </a:xfrm>
          <a:prstGeom prst="rect">
            <a:avLst/>
          </a:prstGeom>
          <a:ln w="952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DB927-19A0-2C49-AC2F-C972DC01F799}"/>
              </a:ext>
            </a:extLst>
          </p:cNvPr>
          <p:cNvSpPr txBox="1"/>
          <p:nvPr/>
        </p:nvSpPr>
        <p:spPr>
          <a:xfrm>
            <a:off x="7401490" y="5476300"/>
            <a:ext cx="3658053" cy="442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242347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688C5-3024-8046-96EB-ED3E758C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Bi-Directional Recurrent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492C3-6663-D74B-B6B0-ABEEE38C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1669057"/>
            <a:ext cx="5017318" cy="3512122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0287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3FBD30D-C536-BF4D-85E9-888CB309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Long Short-Term Memory (LSTM)</a:t>
            </a:r>
          </a:p>
        </p:txBody>
      </p:sp>
      <p:pic>
        <p:nvPicPr>
          <p:cNvPr id="5" name="Picture 4" descr="nter image description here">
            <a:extLst>
              <a:ext uri="{FF2B5EF4-FFF2-40B4-BE49-F238E27FC236}">
                <a16:creationId xmlns:a16="http://schemas.microsoft.com/office/drawing/2014/main" id="{BAAD09EE-F229-1945-9572-BFD8B957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 b="23130"/>
          <a:stretch/>
        </p:blipFill>
        <p:spPr bwMode="auto">
          <a:xfrm>
            <a:off x="5522300" y="2017487"/>
            <a:ext cx="6539071" cy="3439884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53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575</Words>
  <Application>Microsoft Macintosh PowerPoint</Application>
  <PresentationFormat>Widescreen</PresentationFormat>
  <Paragraphs>119</Paragraphs>
  <Slides>28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Automatic Social Interaction Analysis System based on a Wearable device for People with Depression</vt:lpstr>
      <vt:lpstr>Outline</vt:lpstr>
      <vt:lpstr>Problem Statement</vt:lpstr>
      <vt:lpstr>Aims &amp; Objectives</vt:lpstr>
      <vt:lpstr>Study device </vt:lpstr>
      <vt:lpstr>Recurrent Neural Networks</vt:lpstr>
      <vt:lpstr>Recurrent Neural Networks</vt:lpstr>
      <vt:lpstr>Bi-Directional Recurrent Neural Networks</vt:lpstr>
      <vt:lpstr>Long Short-Term Memory (LSTM)</vt:lpstr>
      <vt:lpstr>Long Short-Term Memory (LSTM)</vt:lpstr>
      <vt:lpstr>Looking Beyond LSTMs</vt:lpstr>
      <vt:lpstr>Application 1: Speech Detection in Naturalistic Environments</vt:lpstr>
      <vt:lpstr>Application 1: Speech Detection in Naturalistic Environments</vt:lpstr>
      <vt:lpstr>Application: Speech Detection in Naturalistic Environments</vt:lpstr>
      <vt:lpstr>Application: Speech Detection in Naturalistic Environments</vt:lpstr>
      <vt:lpstr>DL Frameworks</vt:lpstr>
      <vt:lpstr>NatSpeech: Network Architecture</vt:lpstr>
      <vt:lpstr>Results: Discussions Dataset</vt:lpstr>
      <vt:lpstr>Results: Discussions Dataset</vt:lpstr>
      <vt:lpstr>Results: Discussions Dataset</vt:lpstr>
      <vt:lpstr>Results: Depression Dataset</vt:lpstr>
      <vt:lpstr>Results: Public Datasets</vt:lpstr>
      <vt:lpstr>NatWearer: Network Architecture</vt:lpstr>
      <vt:lpstr>Results: Depression Dataset</vt:lpstr>
      <vt:lpstr>Movement Patterns Analysis</vt:lpstr>
      <vt:lpstr>Movement Patterns Analysis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Social Interaction Analysis System based on a Wearable device for People with Depression</dc:title>
  <dc:creator>Ossama Alshabrawy (PGR)</dc:creator>
  <cp:lastModifiedBy>Ossama Alshabrawy</cp:lastModifiedBy>
  <cp:revision>1</cp:revision>
  <dcterms:created xsi:type="dcterms:W3CDTF">2019-06-11T11:49:23Z</dcterms:created>
  <dcterms:modified xsi:type="dcterms:W3CDTF">2019-10-07T12:50:42Z</dcterms:modified>
</cp:coreProperties>
</file>